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b4tp+nA/ADuBmZuOW7jBMraU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2495505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CF06_4_video_tips </a:t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95465" y="4542552"/>
            <a:ext cx="10869222" cy="28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sugiere realizar un video tipo motion graphics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a un presentador usando el humor para conectar.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92278" y="4391183"/>
            <a:ext cx="6457950" cy="1870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la voz de la marca tiene humor y encaja con el perfil de tu cliente, piensa cómo puedes incluirlo en tu presentación.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humor es una buena forma de conectar con los prospectos. Hace que la presentación sea más amena y que la recuerden mejor. Pero que el humor fluya de forma natural puede ser complicado, es muy importante, no “contar chistes”, sino utilizar la cotidianidad a favor de la presentación.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 https://www.freepik.es/vector-gratis/ilustracion-concepto-conferenciante_7769299.htm#page=1&amp;query=presentacion%20discurso&amp;position=1&amp;from_view=keyword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2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50" name="Google Shape;25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7"/>
          <p:cNvSpPr/>
          <p:nvPr/>
        </p:nvSpPr>
        <p:spPr>
          <a:xfrm>
            <a:off x="92278" y="0"/>
            <a:ext cx="6677635" cy="3312238"/>
          </a:xfrm>
          <a:prstGeom prst="rect">
            <a:avLst/>
          </a:prstGeom>
          <a:solidFill>
            <a:srgbClr val="CB85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77" y="-1"/>
            <a:ext cx="3339291" cy="333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5">
            <a:alphaModFix/>
          </a:blip>
          <a:srcRect b="30786" l="24631" r="24431" t="29167"/>
          <a:stretch/>
        </p:blipFill>
        <p:spPr>
          <a:xfrm>
            <a:off x="3915953" y="742949"/>
            <a:ext cx="2053334" cy="161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N.° 3. Llama la atención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28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67" name="Google Shape;26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8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1320133" y="1352845"/>
            <a:ext cx="21948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 N.° 3.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Llama la atención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aparece una cortinilla interna con el Tip No 3.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finalmente el presentador con el producto interactuando con el público.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92278" y="4397160"/>
            <a:ext cx="6457950" cy="1438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mejor de las presentaciones de ventas es que puede mostrar lo más destacado del producto, y permiten lidiar con las objeciones en el momento así como resaltar las mejores características de tu solución. Finalmente, el cierre o conclusión, así como el inicio de la presentación, es importante para el cierre de ventas.</a:t>
            </a:r>
            <a:endParaRPr/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 https://es.dreamstime.com/venta-al-por-mayor-concepto-de-coste-pedido-oferta-presentaci%C3%B3n-para-comprar-productos-m%C3%A1s-caros-peque%C3%B1o-vendedor-en-enorme-pc-image193710572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2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85" name="Google Shape;28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29"/>
          <p:cNvPicPr preferRelativeResize="0"/>
          <p:nvPr/>
        </p:nvPicPr>
        <p:blipFill rotWithShape="1">
          <a:blip r:embed="rId4">
            <a:alphaModFix/>
          </a:blip>
          <a:srcRect b="16444" l="0" r="2866" t="9379"/>
          <a:stretch/>
        </p:blipFill>
        <p:spPr>
          <a:xfrm>
            <a:off x="1012452" y="135878"/>
            <a:ext cx="4800219" cy="313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 con el logo animado del SENA.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Cortinilla.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video: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generar interés en una presentación?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inicio. </a:t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 logo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9"/>
          <p:cNvPicPr preferRelativeResize="0"/>
          <p:nvPr/>
        </p:nvPicPr>
        <p:blipFill rotWithShape="1">
          <a:blip r:embed="rId4">
            <a:alphaModFix/>
          </a:blip>
          <a:srcRect b="5774" l="0" r="0" t="6131"/>
          <a:stretch/>
        </p:blipFill>
        <p:spPr>
          <a:xfrm>
            <a:off x="92278" y="7774"/>
            <a:ext cx="6677636" cy="331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055134" y="1045827"/>
            <a:ext cx="493972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el personaje inicialmente con una presentación y conforme se va explicando, van saliendo los demás elementos en pantalla.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presentaciones suelen tener una duración entre 30 y 60 minutos. Para que no se hagan largas, existen formas de mantener interesado a tu público, incluso si se tiene que hablar mucho. A continuación, te presentamos algunas recomendaciones.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https://es.123rf.com/photo_70687800_presentaci%C3%B3n-vector-de-concepto-en-el-dise%C3%B1o-de-estilo-plano-sonriente-hombre-de-negocios-en-traje-de-toma.html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03" name="Google Shape;10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0"/>
          <p:cNvSpPr/>
          <p:nvPr/>
        </p:nvSpPr>
        <p:spPr>
          <a:xfrm>
            <a:off x="92278" y="10104"/>
            <a:ext cx="6677636" cy="3302134"/>
          </a:xfrm>
          <a:prstGeom prst="rect">
            <a:avLst/>
          </a:prstGeom>
          <a:solidFill>
            <a:srgbClr val="FFB0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2391" y="10104"/>
            <a:ext cx="3307523" cy="330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</a:blip>
          <a:srcRect b="11584" l="28872" r="51534" t="28988"/>
          <a:stretch/>
        </p:blipFill>
        <p:spPr>
          <a:xfrm>
            <a:off x="1544216" y="852756"/>
            <a:ext cx="739740" cy="126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6">
            <a:alphaModFix/>
          </a:blip>
          <a:srcRect b="13004" l="75464" r="4942" t="27568"/>
          <a:stretch/>
        </p:blipFill>
        <p:spPr>
          <a:xfrm>
            <a:off x="2322056" y="852755"/>
            <a:ext cx="739740" cy="126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7">
            <a:alphaModFix/>
          </a:blip>
          <a:srcRect b="6779" l="0" r="0" t="57401"/>
          <a:stretch/>
        </p:blipFill>
        <p:spPr>
          <a:xfrm>
            <a:off x="878109" y="2372248"/>
            <a:ext cx="3062024" cy="97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aparece una cortinilla interna con el Tip No 1.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N.°1. Aprovecha los momentos de más atención.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 https://pixabay.com/es/videos/centro-comercial-tienda-24114/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1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23" name="Google Shape;12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1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898893" y="1293474"/>
            <a:ext cx="502733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 N.° 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Aprovecha los momentos de más atención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una persona dando un discurso y una línea que representa la estructura del mismo, resaltando el “inicio” y la “conclusión”.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92278" y="4397160"/>
            <a:ext cx="6457950" cy="219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inicio y la conclusión son las partes más importantes de toda presentación, pues generan un impacto y una recordación.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0" name="Google Shape;14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1034" y="742949"/>
            <a:ext cx="2059077" cy="15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880" y="742948"/>
            <a:ext cx="1512049" cy="151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133379" y="1345083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654490" y="1345082"/>
            <a:ext cx="1157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cxnSp>
        <p:nvCxnSpPr>
          <p:cNvPr id="146" name="Google Shape;146;p22"/>
          <p:cNvCxnSpPr/>
          <p:nvPr/>
        </p:nvCxnSpPr>
        <p:spPr>
          <a:xfrm>
            <a:off x="1784519" y="2254997"/>
            <a:ext cx="4027660" cy="0"/>
          </a:xfrm>
          <a:prstGeom prst="straightConnector1">
            <a:avLst/>
          </a:prstGeom>
          <a:noFill/>
          <a:ln cap="flat" cmpd="sng" w="2857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ltavoz de dibujos animados con globo de discurso 2209063 Vector en Vecteezy" id="147" name="Google Shape;14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9" y="1981668"/>
            <a:ext cx="1321827" cy="132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aparece el presentador anterior y de su discurso se desprenden los dos aspectos importantes a destacar en el inicio.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primeros minutos se realiza una presentación personal, luego se cuenta un poco de historia relacionada con el tema de la presentación; esto ayuda a que el público pueda centrar su atención en el presentador. Este momento no puede ser muy extenso, para que no haya pie a distracciones.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 https://es.vecteezy.com/arte-vectorial/2047508-empresario-haciendo-una-presentacion-apuntando-a-la-pantalla-ilustracion-vectorial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1" name="Google Shape;16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3"/>
          <p:cNvSpPr/>
          <p:nvPr/>
        </p:nvSpPr>
        <p:spPr>
          <a:xfrm>
            <a:off x="92278" y="9779"/>
            <a:ext cx="6668118" cy="3312238"/>
          </a:xfrm>
          <a:prstGeom prst="rect">
            <a:avLst/>
          </a:prstGeom>
          <a:solidFill>
            <a:srgbClr val="4FC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347" y="9779"/>
            <a:ext cx="3427153" cy="331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3452377" y="1209497"/>
            <a:ext cx="2015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personal.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3452612" y="1715430"/>
            <a:ext cx="2661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Historia relacionada con el tema de la presentación.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2857331" y="1359309"/>
            <a:ext cx="595046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2857331" y="1871305"/>
            <a:ext cx="595046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3"/>
          <p:cNvSpPr/>
          <p:nvPr/>
        </p:nvSpPr>
        <p:spPr>
          <a:xfrm>
            <a:off x="2734041" y="1287390"/>
            <a:ext cx="123290" cy="154112"/>
          </a:xfrm>
          <a:prstGeom prst="ellipse">
            <a:avLst/>
          </a:prstGeom>
          <a:solidFill>
            <a:srgbClr val="4FC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2754583" y="1794249"/>
            <a:ext cx="123290" cy="154112"/>
          </a:xfrm>
          <a:prstGeom prst="ellipse">
            <a:avLst/>
          </a:prstGeom>
          <a:solidFill>
            <a:srgbClr val="4FC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5611" y="544531"/>
            <a:ext cx="689548" cy="689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2489302" y="725228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aparece el presentador mostrando el producto y la línea avanzando en su discurso mostrando la mitad de este.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hay que hablar de las características del producto. Son importantes, pero es información que los prospectos quizá ya conocen o pueden buscar por su cuenta. Por tanto, se puede hablar de esto en la mitad de la presentación, porque no todo el mundo lo recordará.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https://es.123rf.com/photo_150378092_stock-vector-business-presentation-isometric-businessman-guy-giving-interview-conference-or-product-advertising-m.html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6" name="Google Shape;18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161" y="400120"/>
            <a:ext cx="1254352" cy="1254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2779846" y="873407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563799" y="1654472"/>
            <a:ext cx="2671788" cy="0"/>
          </a:xfrm>
          <a:prstGeom prst="straightConnector1">
            <a:avLst/>
          </a:prstGeom>
          <a:noFill/>
          <a:ln cap="flat" cmpd="sng" w="2857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1028" y="326250"/>
            <a:ext cx="1254352" cy="1254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4312713" y="799537"/>
            <a:ext cx="1067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4880225" y="1539506"/>
            <a:ext cx="0" cy="248198"/>
          </a:xfrm>
          <a:prstGeom prst="straightConnector1">
            <a:avLst/>
          </a:prstGeom>
          <a:noFill/>
          <a:ln cap="flat" cmpd="sng" w="2857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24"/>
          <p:cNvPicPr preferRelativeResize="0"/>
          <p:nvPr/>
        </p:nvPicPr>
        <p:blipFill rotWithShape="1">
          <a:blip r:embed="rId5">
            <a:alphaModFix/>
          </a:blip>
          <a:srcRect b="8559" l="47244" r="6695" t="14438"/>
          <a:stretch/>
        </p:blipFill>
        <p:spPr>
          <a:xfrm>
            <a:off x="389342" y="377953"/>
            <a:ext cx="1971208" cy="2694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3429000" y="2096801"/>
            <a:ext cx="24625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del producto.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>
            <a:off x="1767155" y="1725269"/>
            <a:ext cx="1645500" cy="52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E75B5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aparece el presentador nuevamente dando su discurso desde otra perspectiva y la línea del discurso con la fase de “conclusión”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conclusión es importante regresar a la historia inicial y reforzar cómo </a:t>
            </a:r>
            <a:r>
              <a:rPr lang="es-ES"/>
              <a:t>tu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solucion</a:t>
            </a:r>
            <a:r>
              <a:rPr lang="es-ES"/>
              <a:t>a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problema importante. Puedes cerrar con una frase como: "Estoy seguro de que este producto puede resolver su problema</a:t>
            </a:r>
            <a:r>
              <a:rPr lang="es-ES"/>
              <a:t>”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10" name="Google Shape;21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5964" l="0" r="0" t="0"/>
          <a:stretch/>
        </p:blipFill>
        <p:spPr>
          <a:xfrm>
            <a:off x="300912" y="278550"/>
            <a:ext cx="3226093" cy="303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3089" y="349199"/>
            <a:ext cx="1254352" cy="1254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2984774" y="822486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>
            <a:off x="3563799" y="1654472"/>
            <a:ext cx="2671788" cy="0"/>
          </a:xfrm>
          <a:prstGeom prst="straightConnector1">
            <a:avLst/>
          </a:prstGeom>
          <a:noFill/>
          <a:ln cap="flat" cmpd="sng" w="2857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6" name="Google Shape;21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028" y="326250"/>
            <a:ext cx="1254352" cy="1254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4312713" y="799537"/>
            <a:ext cx="1067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466" y="430671"/>
            <a:ext cx="1362861" cy="114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5603648" y="851742"/>
            <a:ext cx="1254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N.° 2. Sé </a:t>
            </a:r>
            <a:r>
              <a:rPr lang="es-ES"/>
              <a:t>simpático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8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32" name="Google Shape;23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6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320133" y="1352845"/>
            <a:ext cx="165301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 N.° 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Sé simpático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aparece una cortinilla interna con el Tip No 2.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