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D"/>
    <a:srgbClr val="F4E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D3D8F-AF62-4F44-AE90-009DD0B4C336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53A3AC-E3F7-E149-97E6-EC4C4CC6E71A}">
      <dgm:prSet phldrT="[Text]"/>
      <dgm:spPr/>
      <dgm:t>
        <a:bodyPr/>
        <a:lstStyle/>
        <a:p>
          <a:r>
            <a:rPr lang="en-US" b="1" i="0" dirty="0"/>
            <a:t>Merchandising</a:t>
          </a:r>
          <a:r>
            <a:rPr lang="en-US" b="1" dirty="0"/>
            <a:t>, </a:t>
          </a:r>
          <a:r>
            <a:rPr lang="en-US" b="1" dirty="0" err="1"/>
            <a:t>demostración</a:t>
          </a:r>
          <a:r>
            <a:rPr lang="en-US" b="1" dirty="0"/>
            <a:t> y </a:t>
          </a:r>
          <a:r>
            <a:rPr lang="en-US" b="1" dirty="0" err="1"/>
            <a:t>presentación</a:t>
          </a:r>
          <a:r>
            <a:rPr lang="en-US" b="1" dirty="0"/>
            <a:t> </a:t>
          </a:r>
          <a:r>
            <a:rPr lang="en-US" b="1" dirty="0" err="1"/>
            <a:t>en</a:t>
          </a:r>
          <a:r>
            <a:rPr lang="en-US" b="1" dirty="0"/>
            <a:t> el punto de </a:t>
          </a:r>
          <a:r>
            <a:rPr lang="en-US" b="1" dirty="0" err="1"/>
            <a:t>ventas</a:t>
          </a:r>
          <a:endParaRPr lang="en-US" b="1" dirty="0"/>
        </a:p>
      </dgm:t>
    </dgm:pt>
    <dgm:pt modelId="{80240073-C2ED-8949-B558-DC87D79C1394}" type="parTrans" cxnId="{E4CC774A-C773-0640-8CE4-F4567A3BB9F9}">
      <dgm:prSet/>
      <dgm:spPr/>
      <dgm:t>
        <a:bodyPr/>
        <a:lstStyle/>
        <a:p>
          <a:endParaRPr lang="en-US"/>
        </a:p>
      </dgm:t>
    </dgm:pt>
    <dgm:pt modelId="{22A3DF15-4F01-2344-9704-C5077568B679}" type="sibTrans" cxnId="{E4CC774A-C773-0640-8CE4-F4567A3BB9F9}">
      <dgm:prSet/>
      <dgm:spPr/>
      <dgm:t>
        <a:bodyPr/>
        <a:lstStyle/>
        <a:p>
          <a:endParaRPr lang="en-US"/>
        </a:p>
      </dgm:t>
    </dgm:pt>
    <dgm:pt modelId="{C5C22564-3D0F-E34C-9221-0A623AECE285}">
      <dgm:prSet phldrT="[Text]"/>
      <dgm:spPr/>
      <dgm:t>
        <a:bodyPr/>
        <a:lstStyle/>
        <a:p>
          <a:r>
            <a:rPr lang="en-US" b="1" i="1" dirty="0"/>
            <a:t>Merchandising</a:t>
          </a:r>
        </a:p>
      </dgm:t>
    </dgm:pt>
    <dgm:pt modelId="{E5E5594F-5451-D34D-8755-A8DC369B10CD}" type="parTrans" cxnId="{E2888DE4-DA08-C649-95BB-BD67933B4033}">
      <dgm:prSet/>
      <dgm:spPr/>
      <dgm:t>
        <a:bodyPr/>
        <a:lstStyle/>
        <a:p>
          <a:endParaRPr lang="en-US"/>
        </a:p>
      </dgm:t>
    </dgm:pt>
    <dgm:pt modelId="{C23120B1-F8FE-7048-999D-B830FF69C5C1}" type="sibTrans" cxnId="{E2888DE4-DA08-C649-95BB-BD67933B4033}">
      <dgm:prSet/>
      <dgm:spPr/>
      <dgm:t>
        <a:bodyPr/>
        <a:lstStyle/>
        <a:p>
          <a:endParaRPr lang="en-US"/>
        </a:p>
      </dgm:t>
    </dgm:pt>
    <dgm:pt modelId="{081B4CD0-5970-024F-8284-97EF0095AABF}">
      <dgm:prSet phldrT="[Text]"/>
      <dgm:spPr/>
      <dgm:t>
        <a:bodyPr/>
        <a:lstStyle/>
        <a:p>
          <a:r>
            <a:rPr lang="en-US" b="1" dirty="0" err="1"/>
            <a:t>Exhibición</a:t>
          </a:r>
          <a:endParaRPr lang="en-US" b="1" dirty="0"/>
        </a:p>
      </dgm:t>
    </dgm:pt>
    <dgm:pt modelId="{9BB3A731-D84F-E24B-8D94-2617201E9392}" type="parTrans" cxnId="{605A9741-F461-AD41-BDFA-EF33CD7263C6}">
      <dgm:prSet/>
      <dgm:spPr/>
      <dgm:t>
        <a:bodyPr/>
        <a:lstStyle/>
        <a:p>
          <a:endParaRPr lang="en-US"/>
        </a:p>
      </dgm:t>
    </dgm:pt>
    <dgm:pt modelId="{A1280EA8-8FF4-B44A-9A9E-67CA26124D03}" type="sibTrans" cxnId="{605A9741-F461-AD41-BDFA-EF33CD7263C6}">
      <dgm:prSet/>
      <dgm:spPr/>
      <dgm:t>
        <a:bodyPr/>
        <a:lstStyle/>
        <a:p>
          <a:endParaRPr lang="en-US"/>
        </a:p>
      </dgm:t>
    </dgm:pt>
    <dgm:pt modelId="{EE0F3893-351F-B146-A0F5-48BFF35458D7}">
      <dgm:prSet phldrT="[Text]"/>
      <dgm:spPr/>
      <dgm:t>
        <a:bodyPr/>
        <a:lstStyle/>
        <a:p>
          <a:r>
            <a:rPr lang="en-US" b="1" dirty="0" err="1"/>
            <a:t>Demostraciones</a:t>
          </a:r>
          <a:endParaRPr lang="en-US" b="1" dirty="0"/>
        </a:p>
      </dgm:t>
    </dgm:pt>
    <dgm:pt modelId="{F862DBD2-701E-0142-8A43-0D6B7243DBBB}" type="parTrans" cxnId="{D556BCF1-8DA6-2A4E-BD56-66E37C86492F}">
      <dgm:prSet/>
      <dgm:spPr/>
      <dgm:t>
        <a:bodyPr/>
        <a:lstStyle/>
        <a:p>
          <a:endParaRPr lang="en-US"/>
        </a:p>
      </dgm:t>
    </dgm:pt>
    <dgm:pt modelId="{39AD92DD-98B2-A440-9132-D03452B779A1}" type="sibTrans" cxnId="{D556BCF1-8DA6-2A4E-BD56-66E37C86492F}">
      <dgm:prSet/>
      <dgm:spPr/>
      <dgm:t>
        <a:bodyPr/>
        <a:lstStyle/>
        <a:p>
          <a:endParaRPr lang="en-US"/>
        </a:p>
      </dgm:t>
    </dgm:pt>
    <dgm:pt modelId="{068A0E33-E5B5-9144-A879-9B7F6AD68313}">
      <dgm:prSet phldrT="[Text]"/>
      <dgm:spPr/>
      <dgm:t>
        <a:bodyPr/>
        <a:lstStyle/>
        <a:p>
          <a:r>
            <a:rPr lang="en-US" b="1" dirty="0" err="1"/>
            <a:t>Presentaciones</a:t>
          </a:r>
          <a:endParaRPr lang="en-US" b="1" dirty="0"/>
        </a:p>
      </dgm:t>
    </dgm:pt>
    <dgm:pt modelId="{D52CB5E4-0B60-404B-9BFF-8AF80E06C68F}" type="parTrans" cxnId="{43712887-99D2-7345-BE59-D90AB49EBFE4}">
      <dgm:prSet/>
      <dgm:spPr/>
      <dgm:t>
        <a:bodyPr/>
        <a:lstStyle/>
        <a:p>
          <a:endParaRPr lang="en-US"/>
        </a:p>
      </dgm:t>
    </dgm:pt>
    <dgm:pt modelId="{55049282-FCE7-D447-A830-0FE25F845E96}" type="sibTrans" cxnId="{43712887-99D2-7345-BE59-D90AB49EBFE4}">
      <dgm:prSet/>
      <dgm:spPr/>
      <dgm:t>
        <a:bodyPr/>
        <a:lstStyle/>
        <a:p>
          <a:endParaRPr lang="en-US"/>
        </a:p>
      </dgm:t>
    </dgm:pt>
    <dgm:pt modelId="{39487267-EF0B-0741-8102-80D5FA8853D7}" type="pres">
      <dgm:prSet presAssocID="{917D3D8F-AF62-4F44-AE90-009DD0B4C3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B2D2EA4F-B4E0-094A-BF58-905692A1ED9F}" type="pres">
      <dgm:prSet presAssocID="{2353A3AC-E3F7-E149-97E6-EC4C4CC6E71A}" presName="hierRoot1" presStyleCnt="0"/>
      <dgm:spPr/>
    </dgm:pt>
    <dgm:pt modelId="{9B8AA6FC-584B-F849-8485-F3AD6A756A56}" type="pres">
      <dgm:prSet presAssocID="{2353A3AC-E3F7-E149-97E6-EC4C4CC6E71A}" presName="composite" presStyleCnt="0"/>
      <dgm:spPr/>
    </dgm:pt>
    <dgm:pt modelId="{8557A8AA-4E3D-B34F-913D-DF30AAC7FC2F}" type="pres">
      <dgm:prSet presAssocID="{2353A3AC-E3F7-E149-97E6-EC4C4CC6E71A}" presName="background" presStyleLbl="node0" presStyleIdx="0" presStyleCnt="1"/>
      <dgm:spPr/>
    </dgm:pt>
    <dgm:pt modelId="{0EAD8C16-7C8D-F94C-9936-34E9747BD464}" type="pres">
      <dgm:prSet presAssocID="{2353A3AC-E3F7-E149-97E6-EC4C4CC6E71A}" presName="text" presStyleLbl="fgAcc0" presStyleIdx="0" presStyleCnt="1" custScaleX="129109" custLinFactNeighborX="-7948" custLinFactNeighborY="-1605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5393C58-7472-BD42-BDF9-2EFECEB8FC53}" type="pres">
      <dgm:prSet presAssocID="{2353A3AC-E3F7-E149-97E6-EC4C4CC6E71A}" presName="hierChild2" presStyleCnt="0"/>
      <dgm:spPr/>
    </dgm:pt>
    <dgm:pt modelId="{42E41845-106C-174E-B33D-4F7FCF618E15}" type="pres">
      <dgm:prSet presAssocID="{E5E5594F-5451-D34D-8755-A8DC369B10CD}" presName="Name10" presStyleLbl="parChTrans1D2" presStyleIdx="0" presStyleCnt="4"/>
      <dgm:spPr/>
      <dgm:t>
        <a:bodyPr/>
        <a:lstStyle/>
        <a:p>
          <a:endParaRPr lang="es-CO"/>
        </a:p>
      </dgm:t>
    </dgm:pt>
    <dgm:pt modelId="{F532890B-EA3C-6940-919F-1764D8630E59}" type="pres">
      <dgm:prSet presAssocID="{C5C22564-3D0F-E34C-9221-0A623AECE285}" presName="hierRoot2" presStyleCnt="0"/>
      <dgm:spPr/>
    </dgm:pt>
    <dgm:pt modelId="{D3CD9941-034C-9F43-9FFF-C91FB6CE0814}" type="pres">
      <dgm:prSet presAssocID="{C5C22564-3D0F-E34C-9221-0A623AECE285}" presName="composite2" presStyleCnt="0"/>
      <dgm:spPr/>
    </dgm:pt>
    <dgm:pt modelId="{4C34C5A4-A1FF-A543-876B-A80985EABDE2}" type="pres">
      <dgm:prSet presAssocID="{C5C22564-3D0F-E34C-9221-0A623AECE285}" presName="background2" presStyleLbl="node2" presStyleIdx="0" presStyleCnt="4"/>
      <dgm:spPr/>
    </dgm:pt>
    <dgm:pt modelId="{6C8277CA-733B-F742-A980-C0FEBAC37AE7}" type="pres">
      <dgm:prSet presAssocID="{C5C22564-3D0F-E34C-9221-0A623AECE28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8F53A41-371F-0344-B4F3-166EE0DEFFE6}" type="pres">
      <dgm:prSet presAssocID="{C5C22564-3D0F-E34C-9221-0A623AECE285}" presName="hierChild3" presStyleCnt="0"/>
      <dgm:spPr/>
    </dgm:pt>
    <dgm:pt modelId="{CF15123A-805E-124F-8D66-76374BFC35CD}" type="pres">
      <dgm:prSet presAssocID="{9BB3A731-D84F-E24B-8D94-2617201E9392}" presName="Name10" presStyleLbl="parChTrans1D2" presStyleIdx="1" presStyleCnt="4"/>
      <dgm:spPr/>
      <dgm:t>
        <a:bodyPr/>
        <a:lstStyle/>
        <a:p>
          <a:endParaRPr lang="es-CO"/>
        </a:p>
      </dgm:t>
    </dgm:pt>
    <dgm:pt modelId="{834032E4-929F-664D-98F9-62BDC6AF435C}" type="pres">
      <dgm:prSet presAssocID="{081B4CD0-5970-024F-8284-97EF0095AABF}" presName="hierRoot2" presStyleCnt="0"/>
      <dgm:spPr/>
    </dgm:pt>
    <dgm:pt modelId="{B7A16268-AEBD-C448-BC2F-9B53834C2C02}" type="pres">
      <dgm:prSet presAssocID="{081B4CD0-5970-024F-8284-97EF0095AABF}" presName="composite2" presStyleCnt="0"/>
      <dgm:spPr/>
    </dgm:pt>
    <dgm:pt modelId="{F3E742D3-E2DC-8945-9686-E7D683015D3E}" type="pres">
      <dgm:prSet presAssocID="{081B4CD0-5970-024F-8284-97EF0095AABF}" presName="background2" presStyleLbl="node2" presStyleIdx="1" presStyleCnt="4"/>
      <dgm:spPr/>
    </dgm:pt>
    <dgm:pt modelId="{B0BE1336-1A1B-7E49-AC49-16BD8E35EE60}" type="pres">
      <dgm:prSet presAssocID="{081B4CD0-5970-024F-8284-97EF0095AABF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8D58AAE-1B1A-A24C-81B4-E7B6D698A80B}" type="pres">
      <dgm:prSet presAssocID="{081B4CD0-5970-024F-8284-97EF0095AABF}" presName="hierChild3" presStyleCnt="0"/>
      <dgm:spPr/>
    </dgm:pt>
    <dgm:pt modelId="{DC4034F5-40A3-DF44-82DA-17006A2F731F}" type="pres">
      <dgm:prSet presAssocID="{F862DBD2-701E-0142-8A43-0D6B7243DBBB}" presName="Name10" presStyleLbl="parChTrans1D2" presStyleIdx="2" presStyleCnt="4"/>
      <dgm:spPr/>
      <dgm:t>
        <a:bodyPr/>
        <a:lstStyle/>
        <a:p>
          <a:endParaRPr lang="es-CO"/>
        </a:p>
      </dgm:t>
    </dgm:pt>
    <dgm:pt modelId="{38B688A4-8720-3C42-A140-620A67D3CD86}" type="pres">
      <dgm:prSet presAssocID="{EE0F3893-351F-B146-A0F5-48BFF35458D7}" presName="hierRoot2" presStyleCnt="0"/>
      <dgm:spPr/>
    </dgm:pt>
    <dgm:pt modelId="{08E9CA4F-771A-F841-B76C-024962714D15}" type="pres">
      <dgm:prSet presAssocID="{EE0F3893-351F-B146-A0F5-48BFF35458D7}" presName="composite2" presStyleCnt="0"/>
      <dgm:spPr/>
    </dgm:pt>
    <dgm:pt modelId="{4D7FE3DB-648E-E044-A8BA-DB942BD6BF91}" type="pres">
      <dgm:prSet presAssocID="{EE0F3893-351F-B146-A0F5-48BFF35458D7}" presName="background2" presStyleLbl="node2" presStyleIdx="2" presStyleCnt="4"/>
      <dgm:spPr/>
    </dgm:pt>
    <dgm:pt modelId="{4C260188-F771-824B-961E-A682FDAD4915}" type="pres">
      <dgm:prSet presAssocID="{EE0F3893-351F-B146-A0F5-48BFF35458D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B685BA7-86D0-CA4F-94A5-04CDEFDC556F}" type="pres">
      <dgm:prSet presAssocID="{EE0F3893-351F-B146-A0F5-48BFF35458D7}" presName="hierChild3" presStyleCnt="0"/>
      <dgm:spPr/>
    </dgm:pt>
    <dgm:pt modelId="{77ACCE16-08D0-FB4A-8F80-EA18535609AC}" type="pres">
      <dgm:prSet presAssocID="{D52CB5E4-0B60-404B-9BFF-8AF80E06C68F}" presName="Name10" presStyleLbl="parChTrans1D2" presStyleIdx="3" presStyleCnt="4"/>
      <dgm:spPr/>
      <dgm:t>
        <a:bodyPr/>
        <a:lstStyle/>
        <a:p>
          <a:endParaRPr lang="es-CO"/>
        </a:p>
      </dgm:t>
    </dgm:pt>
    <dgm:pt modelId="{37025EB0-C933-814E-B3C1-1A0B9FFBE69F}" type="pres">
      <dgm:prSet presAssocID="{068A0E33-E5B5-9144-A879-9B7F6AD68313}" presName="hierRoot2" presStyleCnt="0"/>
      <dgm:spPr/>
    </dgm:pt>
    <dgm:pt modelId="{3654E2E1-4905-CF45-975E-3D85E190A161}" type="pres">
      <dgm:prSet presAssocID="{068A0E33-E5B5-9144-A879-9B7F6AD68313}" presName="composite2" presStyleCnt="0"/>
      <dgm:spPr/>
    </dgm:pt>
    <dgm:pt modelId="{A20B0738-209E-4046-B24F-E338422AE1B1}" type="pres">
      <dgm:prSet presAssocID="{068A0E33-E5B5-9144-A879-9B7F6AD68313}" presName="background2" presStyleLbl="node2" presStyleIdx="3" presStyleCnt="4"/>
      <dgm:spPr/>
    </dgm:pt>
    <dgm:pt modelId="{B61A5D00-919A-1844-96CF-3032C3B63613}" type="pres">
      <dgm:prSet presAssocID="{068A0E33-E5B5-9144-A879-9B7F6AD6831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F89097A-199F-D445-9028-40E35B1F6F30}" type="pres">
      <dgm:prSet presAssocID="{068A0E33-E5B5-9144-A879-9B7F6AD68313}" presName="hierChild3" presStyleCnt="0"/>
      <dgm:spPr/>
    </dgm:pt>
  </dgm:ptLst>
  <dgm:cxnLst>
    <dgm:cxn modelId="{605A9741-F461-AD41-BDFA-EF33CD7263C6}" srcId="{2353A3AC-E3F7-E149-97E6-EC4C4CC6E71A}" destId="{081B4CD0-5970-024F-8284-97EF0095AABF}" srcOrd="1" destOrd="0" parTransId="{9BB3A731-D84F-E24B-8D94-2617201E9392}" sibTransId="{A1280EA8-8FF4-B44A-9A9E-67CA26124D03}"/>
    <dgm:cxn modelId="{7D74F2F6-61CF-BE44-A365-D9405B7DE321}" type="presOf" srcId="{D52CB5E4-0B60-404B-9BFF-8AF80E06C68F}" destId="{77ACCE16-08D0-FB4A-8F80-EA18535609AC}" srcOrd="0" destOrd="0" presId="urn:microsoft.com/office/officeart/2005/8/layout/hierarchy1"/>
    <dgm:cxn modelId="{75C221B8-4445-0243-B033-577C227FD440}" type="presOf" srcId="{2353A3AC-E3F7-E149-97E6-EC4C4CC6E71A}" destId="{0EAD8C16-7C8D-F94C-9936-34E9747BD464}" srcOrd="0" destOrd="0" presId="urn:microsoft.com/office/officeart/2005/8/layout/hierarchy1"/>
    <dgm:cxn modelId="{D556BCF1-8DA6-2A4E-BD56-66E37C86492F}" srcId="{2353A3AC-E3F7-E149-97E6-EC4C4CC6E71A}" destId="{EE0F3893-351F-B146-A0F5-48BFF35458D7}" srcOrd="2" destOrd="0" parTransId="{F862DBD2-701E-0142-8A43-0D6B7243DBBB}" sibTransId="{39AD92DD-98B2-A440-9132-D03452B779A1}"/>
    <dgm:cxn modelId="{8FB5C8BB-A361-B24C-83FD-81207AD3DDD6}" type="presOf" srcId="{EE0F3893-351F-B146-A0F5-48BFF35458D7}" destId="{4C260188-F771-824B-961E-A682FDAD4915}" srcOrd="0" destOrd="0" presId="urn:microsoft.com/office/officeart/2005/8/layout/hierarchy1"/>
    <dgm:cxn modelId="{43712887-99D2-7345-BE59-D90AB49EBFE4}" srcId="{2353A3AC-E3F7-E149-97E6-EC4C4CC6E71A}" destId="{068A0E33-E5B5-9144-A879-9B7F6AD68313}" srcOrd="3" destOrd="0" parTransId="{D52CB5E4-0B60-404B-9BFF-8AF80E06C68F}" sibTransId="{55049282-FCE7-D447-A830-0FE25F845E96}"/>
    <dgm:cxn modelId="{18D7FE9C-3AE8-C246-B172-BC9086B920F5}" type="presOf" srcId="{068A0E33-E5B5-9144-A879-9B7F6AD68313}" destId="{B61A5D00-919A-1844-96CF-3032C3B63613}" srcOrd="0" destOrd="0" presId="urn:microsoft.com/office/officeart/2005/8/layout/hierarchy1"/>
    <dgm:cxn modelId="{E2888DE4-DA08-C649-95BB-BD67933B4033}" srcId="{2353A3AC-E3F7-E149-97E6-EC4C4CC6E71A}" destId="{C5C22564-3D0F-E34C-9221-0A623AECE285}" srcOrd="0" destOrd="0" parTransId="{E5E5594F-5451-D34D-8755-A8DC369B10CD}" sibTransId="{C23120B1-F8FE-7048-999D-B830FF69C5C1}"/>
    <dgm:cxn modelId="{CACD7FCF-5252-2B4C-B6C4-4A54BC939D2E}" type="presOf" srcId="{917D3D8F-AF62-4F44-AE90-009DD0B4C336}" destId="{39487267-EF0B-0741-8102-80D5FA8853D7}" srcOrd="0" destOrd="0" presId="urn:microsoft.com/office/officeart/2005/8/layout/hierarchy1"/>
    <dgm:cxn modelId="{631A3984-E293-9D45-9EAD-89309D1DD28F}" type="presOf" srcId="{9BB3A731-D84F-E24B-8D94-2617201E9392}" destId="{CF15123A-805E-124F-8D66-76374BFC35CD}" srcOrd="0" destOrd="0" presId="urn:microsoft.com/office/officeart/2005/8/layout/hierarchy1"/>
    <dgm:cxn modelId="{8A0A1135-20BC-CE49-9905-3D17E91D180E}" type="presOf" srcId="{081B4CD0-5970-024F-8284-97EF0095AABF}" destId="{B0BE1336-1A1B-7E49-AC49-16BD8E35EE60}" srcOrd="0" destOrd="0" presId="urn:microsoft.com/office/officeart/2005/8/layout/hierarchy1"/>
    <dgm:cxn modelId="{FB0253DB-9F52-B74B-9125-4AAE86EFEE91}" type="presOf" srcId="{F862DBD2-701E-0142-8A43-0D6B7243DBBB}" destId="{DC4034F5-40A3-DF44-82DA-17006A2F731F}" srcOrd="0" destOrd="0" presId="urn:microsoft.com/office/officeart/2005/8/layout/hierarchy1"/>
    <dgm:cxn modelId="{E4CC774A-C773-0640-8CE4-F4567A3BB9F9}" srcId="{917D3D8F-AF62-4F44-AE90-009DD0B4C336}" destId="{2353A3AC-E3F7-E149-97E6-EC4C4CC6E71A}" srcOrd="0" destOrd="0" parTransId="{80240073-C2ED-8949-B558-DC87D79C1394}" sibTransId="{22A3DF15-4F01-2344-9704-C5077568B679}"/>
    <dgm:cxn modelId="{2735369C-C3FD-A844-9B02-92F55B1B0C3B}" type="presOf" srcId="{E5E5594F-5451-D34D-8755-A8DC369B10CD}" destId="{42E41845-106C-174E-B33D-4F7FCF618E15}" srcOrd="0" destOrd="0" presId="urn:microsoft.com/office/officeart/2005/8/layout/hierarchy1"/>
    <dgm:cxn modelId="{6D68191C-A604-4644-82A9-AB2E584CC536}" type="presOf" srcId="{C5C22564-3D0F-E34C-9221-0A623AECE285}" destId="{6C8277CA-733B-F742-A980-C0FEBAC37AE7}" srcOrd="0" destOrd="0" presId="urn:microsoft.com/office/officeart/2005/8/layout/hierarchy1"/>
    <dgm:cxn modelId="{3F60A0E3-0B96-1840-8352-117FF4F9A52E}" type="presParOf" srcId="{39487267-EF0B-0741-8102-80D5FA8853D7}" destId="{B2D2EA4F-B4E0-094A-BF58-905692A1ED9F}" srcOrd="0" destOrd="0" presId="urn:microsoft.com/office/officeart/2005/8/layout/hierarchy1"/>
    <dgm:cxn modelId="{4ACF0B81-3C75-4C48-AE5A-87F8221D702C}" type="presParOf" srcId="{B2D2EA4F-B4E0-094A-BF58-905692A1ED9F}" destId="{9B8AA6FC-584B-F849-8485-F3AD6A756A56}" srcOrd="0" destOrd="0" presId="urn:microsoft.com/office/officeart/2005/8/layout/hierarchy1"/>
    <dgm:cxn modelId="{8EA51CE1-1F99-7A4E-B88C-2D09CDED2431}" type="presParOf" srcId="{9B8AA6FC-584B-F849-8485-F3AD6A756A56}" destId="{8557A8AA-4E3D-B34F-913D-DF30AAC7FC2F}" srcOrd="0" destOrd="0" presId="urn:microsoft.com/office/officeart/2005/8/layout/hierarchy1"/>
    <dgm:cxn modelId="{5655B74D-C119-EE4D-ADB0-97E2C187A401}" type="presParOf" srcId="{9B8AA6FC-584B-F849-8485-F3AD6A756A56}" destId="{0EAD8C16-7C8D-F94C-9936-34E9747BD464}" srcOrd="1" destOrd="0" presId="urn:microsoft.com/office/officeart/2005/8/layout/hierarchy1"/>
    <dgm:cxn modelId="{D094663F-C020-9346-AA83-AA3A7E2E92CA}" type="presParOf" srcId="{B2D2EA4F-B4E0-094A-BF58-905692A1ED9F}" destId="{E5393C58-7472-BD42-BDF9-2EFECEB8FC53}" srcOrd="1" destOrd="0" presId="urn:microsoft.com/office/officeart/2005/8/layout/hierarchy1"/>
    <dgm:cxn modelId="{062D7DBF-75E0-BD4E-8D7C-ACFA6DE621E2}" type="presParOf" srcId="{E5393C58-7472-BD42-BDF9-2EFECEB8FC53}" destId="{42E41845-106C-174E-B33D-4F7FCF618E15}" srcOrd="0" destOrd="0" presId="urn:microsoft.com/office/officeart/2005/8/layout/hierarchy1"/>
    <dgm:cxn modelId="{750D85A0-F352-E34F-84EF-A448B6426E5A}" type="presParOf" srcId="{E5393C58-7472-BD42-BDF9-2EFECEB8FC53}" destId="{F532890B-EA3C-6940-919F-1764D8630E59}" srcOrd="1" destOrd="0" presId="urn:microsoft.com/office/officeart/2005/8/layout/hierarchy1"/>
    <dgm:cxn modelId="{16AEF706-B0CD-B146-B7FF-EFC3693CBD02}" type="presParOf" srcId="{F532890B-EA3C-6940-919F-1764D8630E59}" destId="{D3CD9941-034C-9F43-9FFF-C91FB6CE0814}" srcOrd="0" destOrd="0" presId="urn:microsoft.com/office/officeart/2005/8/layout/hierarchy1"/>
    <dgm:cxn modelId="{3254CF8F-4978-5845-9CCE-D0CBF4530CC7}" type="presParOf" srcId="{D3CD9941-034C-9F43-9FFF-C91FB6CE0814}" destId="{4C34C5A4-A1FF-A543-876B-A80985EABDE2}" srcOrd="0" destOrd="0" presId="urn:microsoft.com/office/officeart/2005/8/layout/hierarchy1"/>
    <dgm:cxn modelId="{CFDB4CCE-8C0B-E349-B698-103511E26A20}" type="presParOf" srcId="{D3CD9941-034C-9F43-9FFF-C91FB6CE0814}" destId="{6C8277CA-733B-F742-A980-C0FEBAC37AE7}" srcOrd="1" destOrd="0" presId="urn:microsoft.com/office/officeart/2005/8/layout/hierarchy1"/>
    <dgm:cxn modelId="{01D83322-289A-6B4C-A4AA-D6EF0E6F1D88}" type="presParOf" srcId="{F532890B-EA3C-6940-919F-1764D8630E59}" destId="{08F53A41-371F-0344-B4F3-166EE0DEFFE6}" srcOrd="1" destOrd="0" presId="urn:microsoft.com/office/officeart/2005/8/layout/hierarchy1"/>
    <dgm:cxn modelId="{33248CBB-7B4E-6F43-BEEE-619E06C07A54}" type="presParOf" srcId="{E5393C58-7472-BD42-BDF9-2EFECEB8FC53}" destId="{CF15123A-805E-124F-8D66-76374BFC35CD}" srcOrd="2" destOrd="0" presId="urn:microsoft.com/office/officeart/2005/8/layout/hierarchy1"/>
    <dgm:cxn modelId="{AF0860AA-5D4E-A246-B619-02A1C033A237}" type="presParOf" srcId="{E5393C58-7472-BD42-BDF9-2EFECEB8FC53}" destId="{834032E4-929F-664D-98F9-62BDC6AF435C}" srcOrd="3" destOrd="0" presId="urn:microsoft.com/office/officeart/2005/8/layout/hierarchy1"/>
    <dgm:cxn modelId="{896DDB5A-2C13-464E-87B5-1FE049545E61}" type="presParOf" srcId="{834032E4-929F-664D-98F9-62BDC6AF435C}" destId="{B7A16268-AEBD-C448-BC2F-9B53834C2C02}" srcOrd="0" destOrd="0" presId="urn:microsoft.com/office/officeart/2005/8/layout/hierarchy1"/>
    <dgm:cxn modelId="{0675A12C-541A-E047-8F11-52B5C38E0036}" type="presParOf" srcId="{B7A16268-AEBD-C448-BC2F-9B53834C2C02}" destId="{F3E742D3-E2DC-8945-9686-E7D683015D3E}" srcOrd="0" destOrd="0" presId="urn:microsoft.com/office/officeart/2005/8/layout/hierarchy1"/>
    <dgm:cxn modelId="{79DB5D9C-41B7-3642-93CE-E39C809330F1}" type="presParOf" srcId="{B7A16268-AEBD-C448-BC2F-9B53834C2C02}" destId="{B0BE1336-1A1B-7E49-AC49-16BD8E35EE60}" srcOrd="1" destOrd="0" presId="urn:microsoft.com/office/officeart/2005/8/layout/hierarchy1"/>
    <dgm:cxn modelId="{AD28CE43-286F-174E-BB91-97465963EBB4}" type="presParOf" srcId="{834032E4-929F-664D-98F9-62BDC6AF435C}" destId="{C8D58AAE-1B1A-A24C-81B4-E7B6D698A80B}" srcOrd="1" destOrd="0" presId="urn:microsoft.com/office/officeart/2005/8/layout/hierarchy1"/>
    <dgm:cxn modelId="{5B5C6007-1997-2D48-BA5B-7D02F96C5808}" type="presParOf" srcId="{E5393C58-7472-BD42-BDF9-2EFECEB8FC53}" destId="{DC4034F5-40A3-DF44-82DA-17006A2F731F}" srcOrd="4" destOrd="0" presId="urn:microsoft.com/office/officeart/2005/8/layout/hierarchy1"/>
    <dgm:cxn modelId="{D796577D-7E56-C347-9D9E-EB1723DF09C9}" type="presParOf" srcId="{E5393C58-7472-BD42-BDF9-2EFECEB8FC53}" destId="{38B688A4-8720-3C42-A140-620A67D3CD86}" srcOrd="5" destOrd="0" presId="urn:microsoft.com/office/officeart/2005/8/layout/hierarchy1"/>
    <dgm:cxn modelId="{00B7E1A0-43B5-E848-9C02-393C0C72DEBD}" type="presParOf" srcId="{38B688A4-8720-3C42-A140-620A67D3CD86}" destId="{08E9CA4F-771A-F841-B76C-024962714D15}" srcOrd="0" destOrd="0" presId="urn:microsoft.com/office/officeart/2005/8/layout/hierarchy1"/>
    <dgm:cxn modelId="{D7044611-0FCF-974A-904B-68017BF0AA03}" type="presParOf" srcId="{08E9CA4F-771A-F841-B76C-024962714D15}" destId="{4D7FE3DB-648E-E044-A8BA-DB942BD6BF91}" srcOrd="0" destOrd="0" presId="urn:microsoft.com/office/officeart/2005/8/layout/hierarchy1"/>
    <dgm:cxn modelId="{72DD4DBE-922C-3E45-887C-09FE2A4EA53E}" type="presParOf" srcId="{08E9CA4F-771A-F841-B76C-024962714D15}" destId="{4C260188-F771-824B-961E-A682FDAD4915}" srcOrd="1" destOrd="0" presId="urn:microsoft.com/office/officeart/2005/8/layout/hierarchy1"/>
    <dgm:cxn modelId="{F5F8734C-CBE6-724F-8ED5-1272E823DD87}" type="presParOf" srcId="{38B688A4-8720-3C42-A140-620A67D3CD86}" destId="{DB685BA7-86D0-CA4F-94A5-04CDEFDC556F}" srcOrd="1" destOrd="0" presId="urn:microsoft.com/office/officeart/2005/8/layout/hierarchy1"/>
    <dgm:cxn modelId="{4B4D4164-4CEA-6844-AA7C-E6B80295FB7E}" type="presParOf" srcId="{E5393C58-7472-BD42-BDF9-2EFECEB8FC53}" destId="{77ACCE16-08D0-FB4A-8F80-EA18535609AC}" srcOrd="6" destOrd="0" presId="urn:microsoft.com/office/officeart/2005/8/layout/hierarchy1"/>
    <dgm:cxn modelId="{11766BA4-5F97-1F41-8674-C7B2BA28A667}" type="presParOf" srcId="{E5393C58-7472-BD42-BDF9-2EFECEB8FC53}" destId="{37025EB0-C933-814E-B3C1-1A0B9FFBE69F}" srcOrd="7" destOrd="0" presId="urn:microsoft.com/office/officeart/2005/8/layout/hierarchy1"/>
    <dgm:cxn modelId="{33203A64-8D3D-A444-8181-C7C671C5C874}" type="presParOf" srcId="{37025EB0-C933-814E-B3C1-1A0B9FFBE69F}" destId="{3654E2E1-4905-CF45-975E-3D85E190A161}" srcOrd="0" destOrd="0" presId="urn:microsoft.com/office/officeart/2005/8/layout/hierarchy1"/>
    <dgm:cxn modelId="{C65A797A-5BF1-D040-B562-BB6B1512303F}" type="presParOf" srcId="{3654E2E1-4905-CF45-975E-3D85E190A161}" destId="{A20B0738-209E-4046-B24F-E338422AE1B1}" srcOrd="0" destOrd="0" presId="urn:microsoft.com/office/officeart/2005/8/layout/hierarchy1"/>
    <dgm:cxn modelId="{57F3B01F-475F-8D4D-87F5-5368560D61D1}" type="presParOf" srcId="{3654E2E1-4905-CF45-975E-3D85E190A161}" destId="{B61A5D00-919A-1844-96CF-3032C3B63613}" srcOrd="1" destOrd="0" presId="urn:microsoft.com/office/officeart/2005/8/layout/hierarchy1"/>
    <dgm:cxn modelId="{558D577A-2410-EF43-8C1D-84813A388612}" type="presParOf" srcId="{37025EB0-C933-814E-B3C1-1A0B9FFBE69F}" destId="{1F89097A-199F-D445-9028-40E35B1F6F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CCE16-08D0-FB4A-8F80-EA18535609AC}">
      <dsp:nvSpPr>
        <dsp:cNvPr id="0" name=""/>
        <dsp:cNvSpPr/>
      </dsp:nvSpPr>
      <dsp:spPr>
        <a:xfrm>
          <a:off x="3131076" y="1992559"/>
          <a:ext cx="2655649" cy="545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30"/>
              </a:lnTo>
              <a:lnTo>
                <a:pt x="2655649" y="416730"/>
              </a:lnTo>
              <a:lnTo>
                <a:pt x="2655649" y="545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034F5-40A3-DF44-82DA-17006A2F731F}">
      <dsp:nvSpPr>
        <dsp:cNvPr id="0" name=""/>
        <dsp:cNvSpPr/>
      </dsp:nvSpPr>
      <dsp:spPr>
        <a:xfrm>
          <a:off x="3131076" y="1992559"/>
          <a:ext cx="958780" cy="545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30"/>
              </a:lnTo>
              <a:lnTo>
                <a:pt x="958780" y="416730"/>
              </a:lnTo>
              <a:lnTo>
                <a:pt x="958780" y="545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5123A-805E-124F-8D66-76374BFC35CD}">
      <dsp:nvSpPr>
        <dsp:cNvPr id="0" name=""/>
        <dsp:cNvSpPr/>
      </dsp:nvSpPr>
      <dsp:spPr>
        <a:xfrm>
          <a:off x="2392987" y="1992559"/>
          <a:ext cx="738088" cy="545345"/>
        </a:xfrm>
        <a:custGeom>
          <a:avLst/>
          <a:gdLst/>
          <a:ahLst/>
          <a:cxnLst/>
          <a:rect l="0" t="0" r="0" b="0"/>
          <a:pathLst>
            <a:path>
              <a:moveTo>
                <a:pt x="738088" y="0"/>
              </a:moveTo>
              <a:lnTo>
                <a:pt x="738088" y="416730"/>
              </a:lnTo>
              <a:lnTo>
                <a:pt x="0" y="416730"/>
              </a:lnTo>
              <a:lnTo>
                <a:pt x="0" y="545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1845-106C-174E-B33D-4F7FCF618E15}">
      <dsp:nvSpPr>
        <dsp:cNvPr id="0" name=""/>
        <dsp:cNvSpPr/>
      </dsp:nvSpPr>
      <dsp:spPr>
        <a:xfrm>
          <a:off x="696118" y="1992559"/>
          <a:ext cx="2434957" cy="545345"/>
        </a:xfrm>
        <a:custGeom>
          <a:avLst/>
          <a:gdLst/>
          <a:ahLst/>
          <a:cxnLst/>
          <a:rect l="0" t="0" r="0" b="0"/>
          <a:pathLst>
            <a:path>
              <a:moveTo>
                <a:pt x="2434957" y="0"/>
              </a:moveTo>
              <a:lnTo>
                <a:pt x="2434957" y="416730"/>
              </a:lnTo>
              <a:lnTo>
                <a:pt x="0" y="416730"/>
              </a:lnTo>
              <a:lnTo>
                <a:pt x="0" y="545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7A8AA-4E3D-B34F-913D-DF30AAC7FC2F}">
      <dsp:nvSpPr>
        <dsp:cNvPr id="0" name=""/>
        <dsp:cNvSpPr/>
      </dsp:nvSpPr>
      <dsp:spPr>
        <a:xfrm>
          <a:off x="2234835" y="1110958"/>
          <a:ext cx="1792481" cy="88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D8C16-7C8D-F94C-9936-34E9747BD464}">
      <dsp:nvSpPr>
        <dsp:cNvPr id="0" name=""/>
        <dsp:cNvSpPr/>
      </dsp:nvSpPr>
      <dsp:spPr>
        <a:xfrm>
          <a:off x="2389096" y="1257506"/>
          <a:ext cx="1792481" cy="88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/>
            <a:t>Merchandising</a:t>
          </a:r>
          <a:r>
            <a:rPr lang="en-US" sz="1200" b="1" kern="1200" dirty="0"/>
            <a:t>, </a:t>
          </a:r>
          <a:r>
            <a:rPr lang="en-US" sz="1200" b="1" kern="1200" dirty="0" err="1"/>
            <a:t>demostración</a:t>
          </a:r>
          <a:r>
            <a:rPr lang="en-US" sz="1200" b="1" kern="1200" dirty="0"/>
            <a:t> y </a:t>
          </a:r>
          <a:r>
            <a:rPr lang="en-US" sz="1200" b="1" kern="1200" dirty="0" err="1"/>
            <a:t>presentación</a:t>
          </a:r>
          <a:r>
            <a:rPr lang="en-US" sz="1200" b="1" kern="1200" dirty="0"/>
            <a:t> </a:t>
          </a:r>
          <a:r>
            <a:rPr lang="en-US" sz="1200" b="1" kern="1200" dirty="0" err="1"/>
            <a:t>en</a:t>
          </a:r>
          <a:r>
            <a:rPr lang="en-US" sz="1200" b="1" kern="1200" dirty="0"/>
            <a:t> el punto de </a:t>
          </a:r>
          <a:r>
            <a:rPr lang="en-US" sz="1200" b="1" kern="1200" dirty="0" err="1"/>
            <a:t>ventas</a:t>
          </a:r>
          <a:endParaRPr lang="en-US" sz="1200" b="1" kern="1200" dirty="0"/>
        </a:p>
      </dsp:txBody>
      <dsp:txXfrm>
        <a:off x="2414917" y="1283327"/>
        <a:ext cx="1740839" cy="829958"/>
      </dsp:txXfrm>
    </dsp:sp>
    <dsp:sp modelId="{4C34C5A4-A1FF-A543-876B-A80985EABDE2}">
      <dsp:nvSpPr>
        <dsp:cNvPr id="0" name=""/>
        <dsp:cNvSpPr/>
      </dsp:nvSpPr>
      <dsp:spPr>
        <a:xfrm>
          <a:off x="1944" y="2537904"/>
          <a:ext cx="1388347" cy="88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277CA-733B-F742-A980-C0FEBAC37AE7}">
      <dsp:nvSpPr>
        <dsp:cNvPr id="0" name=""/>
        <dsp:cNvSpPr/>
      </dsp:nvSpPr>
      <dsp:spPr>
        <a:xfrm>
          <a:off x="156205" y="2684452"/>
          <a:ext cx="1388347" cy="88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/>
            <a:t>Merchandising</a:t>
          </a:r>
        </a:p>
      </dsp:txBody>
      <dsp:txXfrm>
        <a:off x="182026" y="2710273"/>
        <a:ext cx="1336705" cy="829958"/>
      </dsp:txXfrm>
    </dsp:sp>
    <dsp:sp modelId="{F3E742D3-E2DC-8945-9686-E7D683015D3E}">
      <dsp:nvSpPr>
        <dsp:cNvPr id="0" name=""/>
        <dsp:cNvSpPr/>
      </dsp:nvSpPr>
      <dsp:spPr>
        <a:xfrm>
          <a:off x="1698813" y="2537904"/>
          <a:ext cx="1388347" cy="88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E1336-1A1B-7E49-AC49-16BD8E35EE60}">
      <dsp:nvSpPr>
        <dsp:cNvPr id="0" name=""/>
        <dsp:cNvSpPr/>
      </dsp:nvSpPr>
      <dsp:spPr>
        <a:xfrm>
          <a:off x="1853074" y="2684452"/>
          <a:ext cx="1388347" cy="88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Exhibición</a:t>
          </a:r>
          <a:endParaRPr lang="en-US" sz="1200" b="1" kern="1200" dirty="0"/>
        </a:p>
      </dsp:txBody>
      <dsp:txXfrm>
        <a:off x="1878895" y="2710273"/>
        <a:ext cx="1336705" cy="829958"/>
      </dsp:txXfrm>
    </dsp:sp>
    <dsp:sp modelId="{4D7FE3DB-648E-E044-A8BA-DB942BD6BF91}">
      <dsp:nvSpPr>
        <dsp:cNvPr id="0" name=""/>
        <dsp:cNvSpPr/>
      </dsp:nvSpPr>
      <dsp:spPr>
        <a:xfrm>
          <a:off x="3395682" y="2537904"/>
          <a:ext cx="1388347" cy="88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60188-F771-824B-961E-A682FDAD4915}">
      <dsp:nvSpPr>
        <dsp:cNvPr id="0" name=""/>
        <dsp:cNvSpPr/>
      </dsp:nvSpPr>
      <dsp:spPr>
        <a:xfrm>
          <a:off x="3549943" y="2684452"/>
          <a:ext cx="1388347" cy="88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Demostraciones</a:t>
          </a:r>
          <a:endParaRPr lang="en-US" sz="1200" b="1" kern="1200" dirty="0"/>
        </a:p>
      </dsp:txBody>
      <dsp:txXfrm>
        <a:off x="3575764" y="2710273"/>
        <a:ext cx="1336705" cy="829958"/>
      </dsp:txXfrm>
    </dsp:sp>
    <dsp:sp modelId="{A20B0738-209E-4046-B24F-E338422AE1B1}">
      <dsp:nvSpPr>
        <dsp:cNvPr id="0" name=""/>
        <dsp:cNvSpPr/>
      </dsp:nvSpPr>
      <dsp:spPr>
        <a:xfrm>
          <a:off x="5092552" y="2537904"/>
          <a:ext cx="1388347" cy="88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A5D00-919A-1844-96CF-3032C3B63613}">
      <dsp:nvSpPr>
        <dsp:cNvPr id="0" name=""/>
        <dsp:cNvSpPr/>
      </dsp:nvSpPr>
      <dsp:spPr>
        <a:xfrm>
          <a:off x="5246812" y="2684452"/>
          <a:ext cx="1388347" cy="88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/>
            <a:t>Presentaciones</a:t>
          </a:r>
          <a:endParaRPr lang="en-US" sz="1200" b="1" kern="1200" dirty="0"/>
        </a:p>
      </dsp:txBody>
      <dsp:txXfrm>
        <a:off x="5272633" y="2710273"/>
        <a:ext cx="1336705" cy="82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63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35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24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CF06_Síntesis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_tradnl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_tradnl" sz="1800" b="0" i="0" u="none" strike="noStrike" cap="none" dirty="0">
                <a:solidFill>
                  <a:schemeClr val="lt1"/>
                </a:solidFill>
                <a:sym typeface="Arial"/>
              </a:rPr>
              <a:t>Indicaciones para la producción</a:t>
            </a:r>
            <a:endParaRPr lang="es-ES_tradnl" dirty="0"/>
          </a:p>
        </p:txBody>
      </p:sp>
      <p:sp>
        <p:nvSpPr>
          <p:cNvPr id="117" name="Google Shape;117;p6"/>
          <p:cNvSpPr/>
          <p:nvPr/>
        </p:nvSpPr>
        <p:spPr>
          <a:xfrm>
            <a:off x="8253350" y="5157627"/>
            <a:ext cx="3948174" cy="17003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endParaRPr lang="es-ES_tradnl" sz="18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6" name="Google Shape;107;p5">
            <a:extLst>
              <a:ext uri="{FF2B5EF4-FFF2-40B4-BE49-F238E27FC236}">
                <a16:creationId xmlns:a16="http://schemas.microsoft.com/office/drawing/2014/main" xmlns="" id="{2C416283-B3D2-0649-9386-7CC2805C4AC8}"/>
              </a:ext>
            </a:extLst>
          </p:cNvPr>
          <p:cNvSpPr txBox="1"/>
          <p:nvPr/>
        </p:nvSpPr>
        <p:spPr>
          <a:xfrm>
            <a:off x="8484713" y="1070714"/>
            <a:ext cx="3584662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_tradnl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mapa conceptual de acuerdo </a:t>
            </a:r>
            <a:r>
              <a:rPr lang="es-ES_tradn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referencia visual dada.</a:t>
            </a:r>
            <a:endParaRPr lang="es-ES_tradnl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xmlns="" id="{AD096ECA-7967-5C4C-BCAB-70535D641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032757"/>
              </p:ext>
            </p:extLst>
          </p:nvPr>
        </p:nvGraphicFramePr>
        <p:xfrm>
          <a:off x="811660" y="-971641"/>
          <a:ext cx="6637105" cy="4818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B3A9AD51-08A4-D342-BFFA-28B2F3C600D2}"/>
              </a:ext>
            </a:extLst>
          </p:cNvPr>
          <p:cNvSpPr/>
          <p:nvPr/>
        </p:nvSpPr>
        <p:spPr>
          <a:xfrm>
            <a:off x="802135" y="2805047"/>
            <a:ext cx="1560922" cy="1437629"/>
          </a:xfrm>
          <a:prstGeom prst="roundRect">
            <a:avLst>
              <a:gd name="adj" fmla="val 102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1B560BB-142A-8549-A623-906077A40C90}"/>
              </a:ext>
            </a:extLst>
          </p:cNvPr>
          <p:cNvSpPr/>
          <p:nvPr/>
        </p:nvSpPr>
        <p:spPr>
          <a:xfrm>
            <a:off x="903967" y="2862141"/>
            <a:ext cx="1346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Técnica del </a:t>
            </a:r>
            <a:r>
              <a:rPr lang="es-ES_tradnl" sz="10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marketing</a:t>
            </a:r>
            <a:r>
              <a:rPr lang="es-ES_tradnl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aplicada y desarrollada a fabricantes y distribuidores que va dirigida a estimular el deseo y producir la compra. 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14BAB94-5A6D-1740-B693-ECB47070166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582596" y="2599362"/>
            <a:ext cx="0" cy="2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xmlns="" id="{C13741B3-2FA0-9543-87CC-01FD7EC5A9A8}"/>
              </a:ext>
            </a:extLst>
          </p:cNvPr>
          <p:cNvSpPr/>
          <p:nvPr/>
        </p:nvSpPr>
        <p:spPr>
          <a:xfrm>
            <a:off x="2553505" y="2805047"/>
            <a:ext cx="1560922" cy="1437629"/>
          </a:xfrm>
          <a:prstGeom prst="roundRect">
            <a:avLst>
              <a:gd name="adj" fmla="val 102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5BE3935-1D9A-DB44-AEE4-1BF10E6C280D}"/>
              </a:ext>
            </a:extLst>
          </p:cNvPr>
          <p:cNvSpPr/>
          <p:nvPr/>
        </p:nvSpPr>
        <p:spPr>
          <a:xfrm>
            <a:off x="2735944" y="3000596"/>
            <a:ext cx="12298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Permite mostrar los productos en el punto de venta y que estén al alcance del cliente para su compra.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EF846BC-B831-D948-8866-BB34DE989372}"/>
              </a:ext>
            </a:extLst>
          </p:cNvPr>
          <p:cNvCxnSpPr>
            <a:cxnSpLocks/>
          </p:cNvCxnSpPr>
          <p:nvPr/>
        </p:nvCxnSpPr>
        <p:spPr>
          <a:xfrm>
            <a:off x="3359821" y="2609574"/>
            <a:ext cx="0" cy="2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xmlns="" id="{1EB983F9-0E6E-EC44-B2C2-64EB4E6D3299}"/>
              </a:ext>
            </a:extLst>
          </p:cNvPr>
          <p:cNvSpPr/>
          <p:nvPr/>
        </p:nvSpPr>
        <p:spPr>
          <a:xfrm>
            <a:off x="4296866" y="2789612"/>
            <a:ext cx="1560922" cy="1437629"/>
          </a:xfrm>
          <a:prstGeom prst="roundRect">
            <a:avLst>
              <a:gd name="adj" fmla="val 102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8BEB5B1-0FB1-0A4A-AF6A-78C2057A9D9E}"/>
              </a:ext>
            </a:extLst>
          </p:cNvPr>
          <p:cNvSpPr/>
          <p:nvPr/>
        </p:nvSpPr>
        <p:spPr>
          <a:xfrm>
            <a:off x="4387249" y="3038958"/>
            <a:ext cx="1341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Presenta </a:t>
            </a:r>
            <a:r>
              <a:rPr lang="es-ES_tradnl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pruebas y hechos que afirmen lo que se dice de un producto.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xmlns="" id="{A8F865EC-44E3-5B42-9055-298B98E01B0C}"/>
              </a:ext>
            </a:extLst>
          </p:cNvPr>
          <p:cNvSpPr/>
          <p:nvPr/>
        </p:nvSpPr>
        <p:spPr>
          <a:xfrm>
            <a:off x="6041551" y="2789612"/>
            <a:ext cx="1560922" cy="1437629"/>
          </a:xfrm>
          <a:prstGeom prst="roundRect">
            <a:avLst>
              <a:gd name="adj" fmla="val 102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0379514-339A-3A42-8245-93EC7DFFAF94}"/>
              </a:ext>
            </a:extLst>
          </p:cNvPr>
          <p:cNvSpPr/>
          <p:nvPr/>
        </p:nvSpPr>
        <p:spPr>
          <a:xfrm>
            <a:off x="6130179" y="2933080"/>
            <a:ext cx="1420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Guion o argumento que tiene el equipo de ventas de una organización para ofrecer sus productos a los clientes. 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xmlns="" id="{275BCAE1-7C13-D740-A0ED-EE75B59B7D8B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-839151" y="3464869"/>
            <a:ext cx="3009478" cy="292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9CC8F725-0109-3F40-915A-5F4F2D03CD41}"/>
              </a:ext>
            </a:extLst>
          </p:cNvPr>
          <p:cNvCxnSpPr/>
          <p:nvPr/>
        </p:nvCxnSpPr>
        <p:spPr>
          <a:xfrm>
            <a:off x="519515" y="2106202"/>
            <a:ext cx="292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04AEC84-C6A4-3D4A-B5F4-F7E6B4ECB966}"/>
              </a:ext>
            </a:extLst>
          </p:cNvPr>
          <p:cNvSpPr/>
          <p:nvPr/>
        </p:nvSpPr>
        <p:spPr>
          <a:xfrm>
            <a:off x="876896" y="4884879"/>
            <a:ext cx="155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Clases y tipos de </a:t>
            </a:r>
            <a:r>
              <a:rPr lang="es-ES_tradnl" sz="1200" b="1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merchandising</a:t>
            </a:r>
            <a:r>
              <a:rPr lang="es-ES_tradnl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xmlns="" id="{44B65AC9-62A3-904C-AC08-73A3312F57C3}"/>
              </a:ext>
            </a:extLst>
          </p:cNvPr>
          <p:cNvSpPr/>
          <p:nvPr/>
        </p:nvSpPr>
        <p:spPr>
          <a:xfrm>
            <a:off x="811660" y="4811875"/>
            <a:ext cx="1583231" cy="607610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xmlns="" id="{F8EA959E-DABE-4C4E-B20E-BDEDD24223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9126" y="3147126"/>
            <a:ext cx="2499987" cy="418140"/>
          </a:xfrm>
          <a:prstGeom prst="bentConnector3">
            <a:avLst>
              <a:gd name="adj1" fmla="val 99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16C7C066-6498-1244-A45B-AA78AD891877}"/>
              </a:ext>
            </a:extLst>
          </p:cNvPr>
          <p:cNvCxnSpPr>
            <a:cxnSpLocks/>
          </p:cNvCxnSpPr>
          <p:nvPr/>
        </p:nvCxnSpPr>
        <p:spPr>
          <a:xfrm>
            <a:off x="2469775" y="2104489"/>
            <a:ext cx="266169" cy="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24E1DF8-6468-914E-A26E-2A87E27E1167}"/>
              </a:ext>
            </a:extLst>
          </p:cNvPr>
          <p:cNvSpPr/>
          <p:nvPr/>
        </p:nvSpPr>
        <p:spPr>
          <a:xfrm>
            <a:off x="3070631" y="4499216"/>
            <a:ext cx="1550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Material P.O.P.</a:t>
            </a:r>
            <a:endParaRPr lang="es-ES_tradnl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09F67F9D-9FFE-0348-BE40-BB4A4B4339BE}"/>
              </a:ext>
            </a:extLst>
          </p:cNvPr>
          <p:cNvSpPr/>
          <p:nvPr/>
        </p:nvSpPr>
        <p:spPr>
          <a:xfrm>
            <a:off x="2908464" y="4333911"/>
            <a:ext cx="1583231" cy="607610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BA119CB2-0A26-5D4C-A3F9-93CF03A470FB}"/>
              </a:ext>
            </a:extLst>
          </p:cNvPr>
          <p:cNvCxnSpPr>
            <a:cxnSpLocks/>
          </p:cNvCxnSpPr>
          <p:nvPr/>
        </p:nvCxnSpPr>
        <p:spPr>
          <a:xfrm>
            <a:off x="5077327" y="2597625"/>
            <a:ext cx="0" cy="2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9C2A7D4C-39D8-4241-84AD-FBC35A6E9318}"/>
              </a:ext>
            </a:extLst>
          </p:cNvPr>
          <p:cNvCxnSpPr>
            <a:cxnSpLocks/>
          </p:cNvCxnSpPr>
          <p:nvPr/>
        </p:nvCxnSpPr>
        <p:spPr>
          <a:xfrm>
            <a:off x="6740028" y="2597624"/>
            <a:ext cx="0" cy="2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9206531-E8EA-7246-9930-6FAEA44129F0}"/>
              </a:ext>
            </a:extLst>
          </p:cNvPr>
          <p:cNvSpPr/>
          <p:nvPr/>
        </p:nvSpPr>
        <p:spPr>
          <a:xfrm>
            <a:off x="1663628" y="5503557"/>
            <a:ext cx="28140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/>
              <a:t>Existen cuatro clases de </a:t>
            </a:r>
            <a:r>
              <a:rPr lang="es-ES_tradnl" sz="1100" i="1" dirty="0" err="1"/>
              <a:t>merchandising</a:t>
            </a:r>
            <a:r>
              <a:rPr lang="es-ES_tradnl" sz="1100" dirty="0"/>
              <a:t>: de nacimiento, de ataque, de mantenimiento y de defensa.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5F7C7993-F783-CC4A-AF22-9FB6305DCFE6}"/>
              </a:ext>
            </a:extLst>
          </p:cNvPr>
          <p:cNvSpPr/>
          <p:nvPr/>
        </p:nvSpPr>
        <p:spPr>
          <a:xfrm>
            <a:off x="1687140" y="6202402"/>
            <a:ext cx="2609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/>
              <a:t>Existen dos tipos de </a:t>
            </a:r>
            <a:r>
              <a:rPr lang="es-ES_tradnl" sz="1100" i="1" dirty="0" err="1"/>
              <a:t>merchandising</a:t>
            </a:r>
            <a:r>
              <a:rPr lang="es-ES_tradnl" sz="1100" dirty="0"/>
              <a:t>: visual y </a:t>
            </a:r>
            <a:r>
              <a:rPr lang="es-ES_tradnl" sz="1100"/>
              <a:t>de </a:t>
            </a:r>
            <a:r>
              <a:rPr lang="es-ES_tradnl" sz="1100" smtClean="0"/>
              <a:t>gestión.</a:t>
            </a:r>
            <a:endParaRPr lang="es-ES_tradnl" sz="1100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xmlns="" id="{D378B4C0-6B3D-CA4A-B4BA-08526186F4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4163" y="5787735"/>
            <a:ext cx="976028" cy="239527"/>
          </a:xfrm>
          <a:prstGeom prst="bentConnector3">
            <a:avLst>
              <a:gd name="adj1" fmla="val 10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9BC6D8D-59B2-344C-82A6-B9E6FADC8274}"/>
              </a:ext>
            </a:extLst>
          </p:cNvPr>
          <p:cNvCxnSpPr>
            <a:cxnSpLocks/>
          </p:cNvCxnSpPr>
          <p:nvPr/>
        </p:nvCxnSpPr>
        <p:spPr>
          <a:xfrm>
            <a:off x="1420971" y="5606266"/>
            <a:ext cx="266169" cy="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6557156-1E21-DE49-9D0B-41E3BA0CFC84}"/>
              </a:ext>
            </a:extLst>
          </p:cNvPr>
          <p:cNvSpPr/>
          <p:nvPr/>
        </p:nvSpPr>
        <p:spPr>
          <a:xfrm>
            <a:off x="4834667" y="4913416"/>
            <a:ext cx="29683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/>
              <a:t>Es todo objeto que impulsa de una manera indirecta el reconocimiento de una marca o producto entre el consumidor.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xmlns="" id="{68C667BE-7D62-464F-B466-6801B9E1D112}"/>
              </a:ext>
            </a:extLst>
          </p:cNvPr>
          <p:cNvCxnSpPr>
            <a:cxnSpLocks/>
          </p:cNvCxnSpPr>
          <p:nvPr/>
        </p:nvCxnSpPr>
        <p:spPr>
          <a:xfrm>
            <a:off x="3726173" y="4933229"/>
            <a:ext cx="1019380" cy="280269"/>
          </a:xfrm>
          <a:prstGeom prst="bentConnector3">
            <a:avLst>
              <a:gd name="adj1" fmla="val 6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163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27</cp:revision>
  <dcterms:modified xsi:type="dcterms:W3CDTF">2021-10-25T19:44:05Z</dcterms:modified>
</cp:coreProperties>
</file>