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x63bPrEJK4JELuL63tS1k+GJ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1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2027588" y="2823358"/>
            <a:ext cx="8136824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CF06_video_introducción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027588" y="4130565"/>
            <a:ext cx="65004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propone un video con video e imágenes de banco y algo de motion graphics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 con el logo animado del SENA.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Cortinilla.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del video: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importancia del </a:t>
            </a:r>
            <a:r>
              <a:rPr b="1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 de inicio.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SENA 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8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8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" name="Google Shape;89;p8"/>
          <p:cNvPicPr preferRelativeResize="0"/>
          <p:nvPr/>
        </p:nvPicPr>
        <p:blipFill rotWithShape="1">
          <a:blip r:embed="rId4">
            <a:alphaModFix/>
          </a:blip>
          <a:srcRect b="5773" l="0" r="0" t="6131"/>
          <a:stretch/>
        </p:blipFill>
        <p:spPr>
          <a:xfrm>
            <a:off x="92278" y="7774"/>
            <a:ext cx="6677636" cy="331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 con un centro comercial donde se ve la dinámica del comercio.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ventas o el proceso comercial evolucionan con el paso del tiempo.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 : https://pixabay.com/es/videos/centro-comercial-tienda-24114/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03" name="Google Shape;10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13303" l="0" r="0" t="0"/>
          <a:stretch/>
        </p:blipFill>
        <p:spPr>
          <a:xfrm>
            <a:off x="76200" y="25401"/>
            <a:ext cx="6705291" cy="328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896100" y="1257300"/>
            <a:ext cx="5085693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un consumidor puntual comprando algo específico en un lugar visualmente agradable.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consumidor actual cree más en lo que ve, que en lo que lee; es exigente en el trato personal y en la presentación visual de la experiencia de servicio;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4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25647" l="0" r="0" t="0"/>
          <a:stretch/>
        </p:blipFill>
        <p:spPr>
          <a:xfrm>
            <a:off x="92278" y="12879"/>
            <a:ext cx="6677636" cy="329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 en vectores de manera aleatoria van apareciendo los distintos elementos que conforman una comunicación integral del mercadeo.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2278" y="4397160"/>
            <a:ext cx="6457950" cy="1448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esto, la comunicación integral del mercadeo intenta buscar la homogeneidad a través de la planeación, coordinación y articulación de todos los mensajes creados por la empresa, a través de elementos como la publicidad, internet, imagen, campañas, promociones, entre otros.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istockphoto.com/es/v%C3%ADdeo/escritorio-de-negocios-con-computadora-port%C3%A1til-e-iconos-gm1290046062-385540764?utm_source=pixabay&amp;utm_medium=affiliate&amp;utm_campaign=SRP_video_noresults&amp;referrer_url=http%253A%2F%2Fpixabay.com%2Fes%2Fvideos%2Fsearch%2Fmercadeo%2F&amp;utm_term=mercade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5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11779" l="0" r="0" t="0"/>
          <a:stretch/>
        </p:blipFill>
        <p:spPr>
          <a:xfrm>
            <a:off x="92278" y="18371"/>
            <a:ext cx="6677636" cy="329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de la pantalla del computador aparece esta imagen, la cual luego ocupa toda la pantalla, en donde aparece un supermercado con la publicidad interna de los productos.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se plantea como una estrategia que se lleva a cabo a partir de las diferentes herramientas que ofrece el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 comunicación en donde el elemento común es el mensaje que se quiere transmitir al mercado y es el que permite dar posicionamiento y valor diferencial a la marca.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https://www.istockphoto.com/es/v%C3%ADdeo/carro-movi%C3%A9ndose-a-trav%C3%A9s-del-pasillo-en-el-supermercado-gm1251647178-365342681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6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51" name="Google Shape;15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12197" l="0" r="0" t="0"/>
          <a:stretch/>
        </p:blipFill>
        <p:spPr>
          <a:xfrm>
            <a:off x="92278" y="-3371"/>
            <a:ext cx="6677636" cy="331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Finalmente aparece un consumidor revisando productos y colocándolo en su carrito de compra.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4203521"/>
            <a:ext cx="6858000" cy="2654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92278" y="4397160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ahí la importancia del </a:t>
            </a:r>
            <a:r>
              <a:rPr b="0" i="1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 ser una técnica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basada, principalmente, en la presentación, rotación y rentabilidad de un producto en el punto de venta. A lo largo de este componente se desarrollará en qué consiste el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merchandising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cómo se presenta al consumidor para lograr una venta exitosa o posicionamiento de marca.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-19050" y="83127"/>
            <a:ext cx="6877050" cy="37334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https://www.istockphoto.com/es/v%C3%ADdeo/joven-cauc%C3%A1sica-est%C3%A1-eligiendo-leche-de-pie-en-la-tienda-de-comestibles-gm1341237678-421043956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0" y="3818394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>
            <a:off x="-42401" y="-64613"/>
            <a:ext cx="6909926" cy="3859056"/>
            <a:chOff x="-42401" y="-24097"/>
            <a:chExt cx="6909926" cy="3859056"/>
          </a:xfrm>
        </p:grpSpPr>
        <p:pic>
          <p:nvPicPr>
            <p:cNvPr id="167" name="Google Shape;16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12123" l="0" r="0" t="0"/>
          <a:stretch/>
        </p:blipFill>
        <p:spPr>
          <a:xfrm>
            <a:off x="92278" y="-3293"/>
            <a:ext cx="6677636" cy="331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