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/U50/hk8LhZYuMrZ2zU2y8kE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9" name="Google Shape;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" name="Google Shape;1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3" name="Google Shape;1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135909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 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CF7-1.1-Caracateríticas prestación del servicio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9231575" y="0"/>
            <a:ext cx="2960424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9231575" y="0"/>
            <a:ext cx="2960424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9233940" y="3223109"/>
            <a:ext cx="2967583" cy="36348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9443803" y="821172"/>
            <a:ext cx="2621268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archivo formato pestaña A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9444784" y="3410402"/>
            <a:ext cx="25598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64892" y="154398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164892" y="211611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164892" y="268823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64892" y="326036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2444379" y="1424870"/>
            <a:ext cx="6570852" cy="22404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68634" y="1577997"/>
            <a:ext cx="1858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Son intangibles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766843" y="1744710"/>
            <a:ext cx="5931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intangibles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127425" y="2316825"/>
            <a:ext cx="68187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servicios son intangibles, estos no se pueden tocar, oler, no tienen acceso a la propiedad, no se pueden cargar, ni llevar.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9231575" y="0"/>
            <a:ext cx="2960424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9231575" y="0"/>
            <a:ext cx="2960424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9233940" y="3223109"/>
            <a:ext cx="2967583" cy="36348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9443803" y="821172"/>
            <a:ext cx="2621268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9444784" y="3410402"/>
            <a:ext cx="25598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64892" y="154398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64892" y="211611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64892" y="268823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64892" y="326036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2473377" y="1543988"/>
            <a:ext cx="6570852" cy="211782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932386" y="1744710"/>
            <a:ext cx="5517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indivisibles</a:t>
            </a:r>
            <a:endParaRPr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2600764" y="2532278"/>
            <a:ext cx="6109138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los servicios que se le prestan a todos por igual, independientemente de lo que haya pagado.</a:t>
            </a:r>
            <a:endParaRPr sz="1800" b="0" i="0" u="none" strike="noStrike" cap="none" dirty="0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69822" y="2150121"/>
            <a:ext cx="1858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Son indivisibles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9231575" y="0"/>
            <a:ext cx="2960424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9231575" y="0"/>
            <a:ext cx="2960424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9233940" y="3223109"/>
            <a:ext cx="2967583" cy="36348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443803" y="821172"/>
            <a:ext cx="2621268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9444784" y="3410402"/>
            <a:ext cx="25598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64892" y="154398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64892" y="211611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64892" y="268823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64892" y="326036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473377" y="1521928"/>
            <a:ext cx="6570852" cy="213988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2277" y="2682406"/>
            <a:ext cx="18587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Son heterogéneos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900855" y="1744710"/>
            <a:ext cx="56125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heterogéneos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704234" y="2492258"/>
            <a:ext cx="6109138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servicios son muy diversos y variados, raramente coinciden entre sí y usualmente se prestan muchas veces con relación al cliente.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9231575" y="0"/>
            <a:ext cx="2960424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9231575" y="0"/>
            <a:ext cx="2960424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9233940" y="3223109"/>
            <a:ext cx="2967583" cy="36348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9443803" y="821172"/>
            <a:ext cx="2621268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9444784" y="3410402"/>
            <a:ext cx="25598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64892" y="154398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892" y="211611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64892" y="2688237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164892" y="3260362"/>
            <a:ext cx="2068643" cy="401447"/>
          </a:xfrm>
          <a:prstGeom prst="rect">
            <a:avLst/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499595" y="1543988"/>
            <a:ext cx="6570852" cy="211782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69822" y="3256514"/>
            <a:ext cx="18587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se pueden conservar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056812" y="1609793"/>
            <a:ext cx="3351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se pueden conservar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677985" y="2316835"/>
            <a:ext cx="6109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servicios no se pueden almacenar, ni llevarlos por partes</a:t>
            </a: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800"/>
              <a:t>todos deben </a:t>
            </a:r>
            <a:r>
              <a:rPr lang="es-ES" sz="1800" dirty="0"/>
              <a:t>consumirse.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Panorámica</PresentationFormat>
  <Paragraphs>129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2</cp:revision>
  <dcterms:modified xsi:type="dcterms:W3CDTF">2021-11-09T18:18:13Z</dcterms:modified>
</cp:coreProperties>
</file>