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qDAgKv7ij0OTOj8Pv1cr64zHB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tecnologo-trabajador-fabrica-uniforme-protector-redecilla-mascara-que-controla-produccion-alimentos-tableta_11035703.htm#page=1&amp;query=linea%20de%20producci%C3%B3n&amp;position=13&amp;from_view=sea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CF7-6_ Ciclo del servicio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8351821" y="3600161"/>
            <a:ext cx="3938649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575083" y="1713620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575084" y="2350181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575083" y="299964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575083" y="364470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3799812" y="1825468"/>
            <a:ext cx="4207353" cy="19551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764461" y="1854658"/>
            <a:ext cx="2455619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al cliente.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3991002" y="2256430"/>
            <a:ext cx="3470186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al cliente</a:t>
            </a:r>
            <a:endParaRPr b="1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962772" y="2748526"/>
            <a:ext cx="3850435" cy="71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una persona amable y empática, se recomienda que siga un protocolo de bienvenida y comportamiento corporal.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641749" y="2486146"/>
            <a:ext cx="2797642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su apoyo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597222" y="3052957"/>
            <a:ext cx="2829954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 necesidad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686102" y="3780637"/>
            <a:ext cx="2612335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Monitorear la satisfacción del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8351821" y="3600161"/>
            <a:ext cx="3938649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575083" y="1882725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575084" y="251928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575083" y="3168747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75083" y="3813811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873260" y="1923879"/>
            <a:ext cx="2455619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al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750548" y="2555367"/>
            <a:ext cx="2797642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su apoyo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86091" y="3261613"/>
            <a:ext cx="2829954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 necesidad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94901" y="3849858"/>
            <a:ext cx="2612335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Monitorear la satisfacción del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799812" y="1825468"/>
            <a:ext cx="4207353" cy="19551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991002" y="2256430"/>
            <a:ext cx="3470186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su apoyo</a:t>
            </a:r>
            <a:endParaRPr b="1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962772" y="2748526"/>
            <a:ext cx="3850435" cy="4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identificar su necesidad y dar respuestas concretas.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8351821" y="3600161"/>
            <a:ext cx="3938649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https://www.freepik.es/foto-gratis/tecnologo-trabajador-fabrica-uniforme-protector-redecilla-mascara-que-controla-produccion-alimentos-tableta_11035703.htm#page=1&amp;query=linea%20de%20producci%C3%B3n&amp;position=13&amp;from_view=search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715759" y="1952770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715760" y="2589331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15759" y="323879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715759" y="388385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82425" y="2725296"/>
            <a:ext cx="2797642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BPM en los establecimientos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715759" y="2655548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49664" y="2120042"/>
            <a:ext cx="2455619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al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26952" y="2751530"/>
            <a:ext cx="2797642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su apoyo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82425" y="3318341"/>
            <a:ext cx="2829954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 necesidad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71305" y="4046021"/>
            <a:ext cx="2612335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Monitorear la satisfacción del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799812" y="1825468"/>
            <a:ext cx="4207353" cy="19551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991002" y="2256430"/>
            <a:ext cx="3470186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 necesidad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962772" y="2748526"/>
            <a:ext cx="3850435" cy="4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la solución y extender o complementar la solución.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8351821" y="3600161"/>
            <a:ext cx="3938649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687623" y="188243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87624" y="2518993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87623" y="3168454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87623" y="3813518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40796" y="2084873"/>
            <a:ext cx="2455619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al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18084" y="2716361"/>
            <a:ext cx="2797642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su apoyo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73557" y="3283172"/>
            <a:ext cx="2829954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 necesidad</a:t>
            </a:r>
            <a:endParaRPr b="0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62437" y="4010852"/>
            <a:ext cx="2612335" cy="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Monitorear la satisfacción del cliente </a:t>
            </a:r>
            <a:endParaRPr b="1" i="0" sz="105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799812" y="1825468"/>
            <a:ext cx="4207353" cy="19551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991002" y="2256430"/>
            <a:ext cx="3470186" cy="70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Monitorear la satisfacción del cliente</a:t>
            </a:r>
            <a:endParaRPr b="1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991002" y="2929659"/>
            <a:ext cx="3850435" cy="4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Asegurarse de la satisfacción del cliente y despedirlo con protocolos.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