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Lj8HrZV007IJSL118JtqwAEM6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-gratis/interior-moderno-espacio-oficina_7621152.htm#page=1&amp;query=oficina&amp;position=0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-gratis/grupo-personas-trabajando-plan-negocios-oficina_5495105.htm#page=1&amp;query=empleados&amp;position=2&amp;from_view=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s-premium/control-calidad-concepto-control-calidad_7557965.htm#page=1&amp;query=servicio&amp;position=25&amp;from_view=sear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-gratis/diseno-collage-personas_12976939.htm#page=1&amp;query=usuarios&amp;position=4&amp;from_view=keywo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Tarjeta Flip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CF7_1-Servicio Visible &amp; Servicio Invisible</a:t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8242936" y="1550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3713871"/>
            <a:ext cx="3948174" cy="31441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8366247" y="932824"/>
            <a:ext cx="371285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material se sugiere: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366247" y="3991712"/>
            <a:ext cx="371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https://www.freepik.es/foto-gratis/interior-moderno-espacio-oficina_7621152.htm#page=1&amp;query=oficina&amp;position=0&amp;from_view=search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94675" y="1465484"/>
            <a:ext cx="3454390" cy="42687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368805" y="1491717"/>
            <a:ext cx="3454390" cy="42687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4874301" y="2782780"/>
            <a:ext cx="2443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inanimado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oficina de un agente de seguros, escritorios, teléfonos, PC, etc.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 descr="Interior moderno espacio de oficina. Foto grati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902" y="2548727"/>
            <a:ext cx="3155935" cy="2102276"/>
          </a:xfrm>
          <a:prstGeom prst="roundRect">
            <a:avLst>
              <a:gd name="adj" fmla="val 11111"/>
            </a:avLst>
          </a:prstGeom>
          <a:noFill/>
          <a:ln>
            <a:noFill/>
          </a:ln>
          <a:effectLst>
            <a:outerShdw blurRad="101600" dist="50800" dir="72000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8242936" y="1550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253350" y="3713871"/>
            <a:ext cx="3948174" cy="31441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366247" y="932824"/>
            <a:ext cx="371285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material se sugiere: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8366247" y="3991712"/>
            <a:ext cx="371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https://www.freepik.es/foto-gratis/grupo-personas-trabajando-plan-negocios-oficina_5495105.htm#page=1&amp;query=empleados&amp;position=2&amp;from_view=search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494675" y="1465484"/>
            <a:ext cx="3454390" cy="4268763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254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4368805" y="1491717"/>
            <a:ext cx="3454390" cy="4268763"/>
          </a:xfrm>
          <a:prstGeom prst="roundRect">
            <a:avLst>
              <a:gd name="adj" fmla="val 16667"/>
            </a:avLst>
          </a:prstGeom>
          <a:solidFill>
            <a:srgbClr val="1E4E79"/>
          </a:solidFill>
          <a:ln w="25400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766186" y="2861200"/>
            <a:ext cx="265962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de contacto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empleados que interactúan con el cliente.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 descr="Grupo de personas trabajando en un plan de negocios en una oficina Foto grati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703" y="2770751"/>
            <a:ext cx="2831620" cy="1886239"/>
          </a:xfrm>
          <a:prstGeom prst="roundRect">
            <a:avLst>
              <a:gd name="adj" fmla="val 11111"/>
            </a:avLst>
          </a:prstGeom>
          <a:noFill/>
          <a:ln>
            <a:noFill/>
          </a:ln>
          <a:effectLst>
            <a:outerShdw blurRad="101600" dist="50800" dir="72000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8242936" y="1550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8253350" y="3713871"/>
            <a:ext cx="3948174" cy="31441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8366247" y="932824"/>
            <a:ext cx="371285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material se sugiere: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8366247" y="3991712"/>
            <a:ext cx="3712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https://www.freepik.es/fotos-premium/control-calidad-concepto-control-calidad_7557965.htm#page=1&amp;query=servicio&amp;position=25&amp;from_view=search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94675" y="1465484"/>
            <a:ext cx="3454390" cy="42687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4368805" y="1491717"/>
            <a:ext cx="3454390" cy="42687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4796436" y="2473808"/>
            <a:ext cx="259912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Prestadores de servicios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Son quienes prestan el servicio directamente al cliente.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7" descr="Control de calidad y concepto de control de calidad Foto Premium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830" y="3076272"/>
            <a:ext cx="2924080" cy="1275198"/>
          </a:xfrm>
          <a:prstGeom prst="roundRect">
            <a:avLst>
              <a:gd name="adj" fmla="val 11111"/>
            </a:avLst>
          </a:prstGeom>
          <a:noFill/>
          <a:ln>
            <a:noFill/>
          </a:ln>
          <a:effectLst>
            <a:outerShdw blurRad="101600" dist="50800" dir="72000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8242936" y="1550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8253350" y="3713871"/>
            <a:ext cx="3948174" cy="31441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366247" y="932824"/>
            <a:ext cx="371285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material se sugiere: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8366247" y="3991712"/>
            <a:ext cx="37128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https://www.freepik.es/foto-gratis/diseno-collage-personas_12976939.htm#page=1&amp;query=usuarios&amp;position=4&amp;from_view=keyword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94675" y="1465484"/>
            <a:ext cx="3454390" cy="426876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4368805" y="1491717"/>
            <a:ext cx="3454390" cy="426876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4798516" y="2628781"/>
            <a:ext cx="259496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Otros clientes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clientes que reciben el mismo servicio y pueden influir de manera positiva o negativa en su uso futuro.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6" descr="Diseño de collage de personas Foto grati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103" y="2830109"/>
            <a:ext cx="2981324" cy="1700212"/>
          </a:xfrm>
          <a:prstGeom prst="roundRect">
            <a:avLst>
              <a:gd name="adj" fmla="val 11111"/>
            </a:avLst>
          </a:prstGeom>
          <a:noFill/>
          <a:ln>
            <a:noFill/>
          </a:ln>
          <a:effectLst>
            <a:outerShdw blurRad="101600" dist="50800" dir="72000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Panorámica</PresentationFormat>
  <Paragraphs>38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1</cp:revision>
  <dcterms:modified xsi:type="dcterms:W3CDTF">2021-11-09T18:10:23Z</dcterms:modified>
</cp:coreProperties>
</file>