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hQ7PRLP8mhmiojRjRqipMe/G3b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8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ilustracion-plana-soporte-al-cliente_13184991.htm" TargetMode="External"/><Relationship Id="rId4" Type="http://schemas.openxmlformats.org/officeDocument/2006/relationships/hyperlink" Target="https://www.freepik.es/vector-gratis/ilustracion-isometrica-atencion-al-cliente_13184973.htm#page=1&amp;position=2&amp;from_view=detail#page=1&amp;query=centro%20de%20servicios&amp;position=2&amp;from_view=detail" TargetMode="External"/><Relationship Id="rId11" Type="http://schemas.openxmlformats.org/officeDocument/2006/relationships/image" Target="../media/image5.jpg"/><Relationship Id="rId10" Type="http://schemas.openxmlformats.org/officeDocument/2006/relationships/image" Target="../media/image2.jpg"/><Relationship Id="rId9" Type="http://schemas.openxmlformats.org/officeDocument/2006/relationships/image" Target="../media/image1.jpg"/><Relationship Id="rId5" Type="http://schemas.openxmlformats.org/officeDocument/2006/relationships/hyperlink" Target="https://www.freepik.es/vector-gratis/ilustracion-soporte-al-cliente-plano-organico_13184995.htm#page=1&amp;position=33&amp;from_view=detail#page=1&amp;query=centro%20de%20servicios&amp;position=33&amp;from_view=detail" TargetMode="External"/><Relationship Id="rId6" Type="http://schemas.openxmlformats.org/officeDocument/2006/relationships/hyperlink" Target="https://www.freepik.es/vector-premium/ilustracion-soporte-al-cliente-plano-organico_13184986.htm#page=1&amp;position=47&amp;from_view=detail#page=1&amp;query=centro%20de%20servicios&amp;position=47&amp;from_view=detail" TargetMode="External"/><Relationship Id="rId7" Type="http://schemas.openxmlformats.org/officeDocument/2006/relationships/image" Target="../media/image4.jpg"/><Relationship Id="rId8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/>
          <p:nvPr/>
        </p:nvSpPr>
        <p:spPr>
          <a:xfrm>
            <a:off x="2301833" y="1778660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Infografía interactiva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CF7_8.3_Elementos que favorecen un momento de verdad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9157184" y="0"/>
            <a:ext cx="3034815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9176084" y="784275"/>
            <a:ext cx="3034815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 el aprendiz de clic sobre cada uno de los elementos de la imagen mostrar la respectiva explicación.</a:t>
            </a: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9157184" y="0"/>
            <a:ext cx="3034815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9176085" y="1941095"/>
            <a:ext cx="2807369" cy="491690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freepik.es/vector-premium/plantilla-infografia-vector-enfermedad-estacional-elementos-diseno-presentacion-transmision-via-oral-fecal-visualizacion-datos-4-pasos-grafico-linea-tiempo-proceso-diseno-flujo-trabajo-iconos-lineales_19988184.htm#page=1&amp;query=4%20elementos%20infografia&amp;position=5&amp;from_view=searc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Arial"/>
              <a:buNone/>
            </a:pPr>
            <a:r>
              <a:rPr b="0" i="0" lang="es-ES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https://www.freepik.es/vector-gratis/ilustracion-plana-soporte-al-cliente_13184991.htm</a:t>
            </a:r>
            <a:r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Arial"/>
              <a:buNone/>
            </a:pPr>
            <a:r>
              <a:rPr b="0" i="0" lang="es-ES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https://www.freepik.es/vector-gratis/ilustracion-isometrica-atencion-al-cliente_13184973.htm#page=1&amp;position=2&amp;from_view=detail#page=1&amp;query=centro%20de%20servicios&amp;position=2&amp;from_view=detail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Arial"/>
              <a:buNone/>
            </a:pPr>
            <a:r>
              <a:rPr b="0" i="0" lang="es-ES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https://www.freepik.es/vector-gratis/ilustracion-soporte-al-cliente-plano-organico_13184995.htm#page=1&amp;position=33&amp;from_view=detail#page=1&amp;query=centro%20de%20servicios&amp;position=33&amp;from_view=detail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Arial"/>
              <a:buNone/>
            </a:pPr>
            <a:r>
              <a:rPr b="0" i="0" lang="es-ES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https://www.freepik.es/vector-premium/ilustracion-soporte-al-cliente-plano-organico_13184986.htm#page=1&amp;position=47&amp;from_view=detail#page=1&amp;query=centro%20de%20servicios&amp;position=47&amp;from_view=detail</a:t>
            </a:r>
            <a:r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lantilla de infografía de vector de enfermedad estacional. elementos de diseño de presentación de transmisión de vía oral fecal. visualización de datos en 4 pasos. gráfico de la línea de tiempo del proceso. diseño de flujo de trabajo con iconos lineales Vector Premium " id="87" name="Google Shape;87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8546" y="1183387"/>
            <a:ext cx="8829065" cy="289130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"/>
          <p:cNvSpPr/>
          <p:nvPr/>
        </p:nvSpPr>
        <p:spPr>
          <a:xfrm>
            <a:off x="721896" y="2775284"/>
            <a:ext cx="1322730" cy="336885"/>
          </a:xfrm>
          <a:prstGeom prst="rect">
            <a:avLst/>
          </a:prstGeom>
          <a:solidFill>
            <a:srgbClr val="68DA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Soporte interno</a:t>
            </a: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2815390" y="2765399"/>
            <a:ext cx="1322730" cy="336885"/>
          </a:xfrm>
          <a:prstGeom prst="rect">
            <a:avLst/>
          </a:prstGeom>
          <a:solidFill>
            <a:srgbClr val="68DA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Soporte físico</a:t>
            </a: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4944980" y="2765398"/>
            <a:ext cx="1322730" cy="336885"/>
          </a:xfrm>
          <a:prstGeom prst="rect">
            <a:avLst/>
          </a:prstGeom>
          <a:solidFill>
            <a:srgbClr val="68DA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Personal en contacto</a:t>
            </a: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7113303" y="2775284"/>
            <a:ext cx="1322730" cy="336885"/>
          </a:xfrm>
          <a:prstGeom prst="rect">
            <a:avLst/>
          </a:prstGeom>
          <a:solidFill>
            <a:srgbClr val="68DA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Cliente y servicio</a:t>
            </a:r>
            <a:endParaRPr/>
          </a:p>
        </p:txBody>
      </p:sp>
      <p:pic>
        <p:nvPicPr>
          <p:cNvPr descr="Ilustración plana de soporte al cliente vector gratuito" id="92" name="Google Shape;92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815390" y="1420084"/>
            <a:ext cx="1345314" cy="13453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lustración isométrica de atención al cliente vector gratuito" id="93" name="Google Shape;93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80404" y="1096987"/>
            <a:ext cx="1605714" cy="16057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lustración de soporte al cliente plano orgánico vector gratuito" id="94" name="Google Shape;94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789976" y="1604175"/>
            <a:ext cx="1625024" cy="10824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lustración de soporte al cliente plano orgánico Vector Premium " id="95" name="Google Shape;95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043338" y="1604175"/>
            <a:ext cx="1625024" cy="1082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3" name="Google Shape;103;p3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601579" y="1094320"/>
            <a:ext cx="6112042" cy="296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∙"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soporte interno lo conforma esa parte interna que no es visible al servicio, pero desde ahí se produce.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∙"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soporte físico está conformado por los equipos físicos que son necesarios para prestar el servicio.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∙"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personal de contacto es quien sirve a los clientes sobre las necesidades del servicio.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∙"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cliente y el servicio lo conforman todos los procesos necesarios para satisfacer al cliente y la capacidad para realizar mejoras en el servicio.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