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258" r:id="rId2"/>
    <p:sldId id="286" r:id="rId3"/>
    <p:sldId id="287" r:id="rId4"/>
  </p:sldIdLst>
  <p:sldSz cx="12192000" cy="6858000"/>
  <p:notesSz cx="6858000" cy="9144000"/>
  <p:custDataLst>
    <p:tags r:id="rId7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1F4"/>
    <a:srgbClr val="00CC99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35" autoAdjust="0"/>
    <p:restoredTop sz="89054" autoAdjust="0"/>
  </p:normalViewPr>
  <p:slideViewPr>
    <p:cSldViewPr snapToGrid="0">
      <p:cViewPr>
        <p:scale>
          <a:sx n="100" d="100"/>
          <a:sy n="100" d="100"/>
        </p:scale>
        <p:origin x="72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4111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pasos-infograficos-dibujados-mano_6331419.htm#page=1&amp;query=infografia%204&amp;from_query=infografia%204%20puntos&amp;position=4&amp;from_view=sear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Gráfico</a:t>
            </a:r>
          </a:p>
          <a:p>
            <a:pPr algn="ctr">
              <a:buSzPct val="25000"/>
            </a:pPr>
            <a:r>
              <a:rPr lang="es-ES" sz="1800" dirty="0">
                <a:solidFill>
                  <a:schemeClr val="bg1"/>
                </a:solidFill>
              </a:rPr>
              <a:t>CF7</a:t>
            </a:r>
            <a:r>
              <a:rPr lang="pt-BR" sz="1800" dirty="0">
                <a:solidFill>
                  <a:schemeClr val="bg1"/>
                </a:solidFill>
              </a:rPr>
              <a:t>_</a:t>
            </a:r>
            <a:r>
              <a:rPr lang="es-MX" sz="1800" dirty="0">
                <a:solidFill>
                  <a:schemeClr val="bg1"/>
                </a:solidFill>
              </a:rPr>
              <a:t>9_Trazabilidad de servicio al cliente</a:t>
            </a:r>
            <a:endParaRPr lang="es-E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Diseñar una grafico como el propuesto con los textos de la siguiente diapositiva.</a:t>
            </a:r>
            <a:endParaRPr lang="es-MX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https://www.freepik.es/vector-gratis/pasos-infograficos-dibujados-mano_6331419.htm#page=1&amp;query=infografia%204&amp;from_query=infografia%204%20puntos&amp;position=4&amp;from_view=search</a:t>
            </a:r>
            <a:endParaRPr lang="es-ES" sz="12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2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6489AE-8E39-43D7-AB45-4A77B01ED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41" y="334240"/>
            <a:ext cx="7381875" cy="58959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28BC4A0-FF61-4FD1-B02D-129C410D288C}"/>
              </a:ext>
            </a:extLst>
          </p:cNvPr>
          <p:cNvSpPr txBox="1"/>
          <p:nvPr/>
        </p:nvSpPr>
        <p:spPr>
          <a:xfrm>
            <a:off x="1627632" y="1019556"/>
            <a:ext cx="1298448" cy="152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s-CO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origen de los componentes del producto o de las circunstancias de este o si se trata de las situaciones de un servicio.</a:t>
            </a:r>
            <a:endParaRPr lang="es-CO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C4DD282-78FD-494A-B055-540DEC86AD98}"/>
              </a:ext>
            </a:extLst>
          </p:cNvPr>
          <p:cNvSpPr txBox="1"/>
          <p:nvPr/>
        </p:nvSpPr>
        <p:spPr>
          <a:xfrm>
            <a:off x="1627632" y="4456379"/>
            <a:ext cx="1517904" cy="897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s-CO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historia de los procesos o procedimientos aplicados al producto o al servicio.</a:t>
            </a:r>
            <a:endParaRPr lang="es-CO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2194231-F5CC-4893-8A37-2143BA3C4071}"/>
              </a:ext>
            </a:extLst>
          </p:cNvPr>
          <p:cNvSpPr txBox="1"/>
          <p:nvPr/>
        </p:nvSpPr>
        <p:spPr>
          <a:xfrm>
            <a:off x="4639205" y="4022315"/>
            <a:ext cx="1322683" cy="152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s-CO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distribución y monitoreo de la entrega del producto o servicio, del servicio postventa o de la satisfacción del cliente. </a:t>
            </a:r>
            <a:endParaRPr lang="es-CO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6C907BA-E8C3-409C-8757-42338FBAD9D8}"/>
              </a:ext>
            </a:extLst>
          </p:cNvPr>
          <p:cNvSpPr txBox="1"/>
          <p:nvPr/>
        </p:nvSpPr>
        <p:spPr>
          <a:xfrm>
            <a:off x="4412170" y="1526073"/>
            <a:ext cx="1549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análisis de seguimiento del producto, servicio o bien sustituto o complementario.</a:t>
            </a:r>
            <a:endParaRPr lang="es-CO" sz="900" dirty="0"/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F8C86C-EF34-4BEE-8F8F-6186687C864E}"/>
              </a:ext>
            </a:extLst>
          </p:cNvPr>
          <p:cNvSpPr txBox="1"/>
          <p:nvPr/>
        </p:nvSpPr>
        <p:spPr>
          <a:xfrm>
            <a:off x="1152144" y="1446544"/>
            <a:ext cx="6108192" cy="2637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origen de los componentes del producto o de las circunstancias de este o si se trata de las situaciones de un servicio.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historia de los procesos o procedimientos aplicados al producto o al servicio.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distribución y monitoreo de la entrega del producto o servicio, del servicio postventa o de la satisfacción del cliente. 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análisis de seguimiento del producto, servicio o bien sustituto o complementario. 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15103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10903</TotalTime>
  <Words>229</Words>
  <Application>Microsoft Office PowerPoint</Application>
  <PresentationFormat>Panorámica</PresentationFormat>
  <Paragraphs>15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JULIA ISABEL ROBERTO</cp:lastModifiedBy>
  <cp:revision>134</cp:revision>
  <dcterms:modified xsi:type="dcterms:W3CDTF">2021-11-09T18:13:50Z</dcterms:modified>
</cp:coreProperties>
</file>