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Cx1pJSNHQ+adQWwcC14dSDgKy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8/83/Sena_Colombia_logo.svg/1045px-Sena_Colombia_logo.svg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vector-concepto-abstracto-inteligencia-competitiva-inteligencia-empresarial-analisis-informacion-estrategia-investigacion-mercado-software-analisis-metafora-abstracta-entorno-competitivo_12083702.htm#page=1&amp;query=competitividad&amp;position=5&amp;from_view=sear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image.freepik.com/vector-gratis/impulsar-ilustracion-concepto-abstracto-ventas_335657-1833.jpg" TargetMode="External"/><Relationship Id="rId7" Type="http://schemas.openxmlformats.org/officeDocument/2006/relationships/hyperlink" Target="https://www.freepik.es/vector-gratis/representante-ventas-concepto-abstracto_12084790.htm#page=1&amp;query=vendedores&amp;position=21&amp;from_view=sear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ik.es/vector-gratis/enfoque-concepto-abstracto_12084803.htm#page=1&amp;query=objetivos&amp;position=15&amp;from_view=search" TargetMode="External"/><Relationship Id="rId11" Type="http://schemas.openxmlformats.org/officeDocument/2006/relationships/image" Target="../media/image9.jpg"/><Relationship Id="rId5" Type="http://schemas.openxmlformats.org/officeDocument/2006/relationships/hyperlink" Target="https://image.freepik.com/vector-gratis/concepto-abstracto-servicio-al-cliente-chatbot_335657-3037.jpg" TargetMode="External"/><Relationship Id="rId10" Type="http://schemas.openxmlformats.org/officeDocument/2006/relationships/image" Target="../media/image8.jpg"/><Relationship Id="rId4" Type="http://schemas.openxmlformats.org/officeDocument/2006/relationships/hyperlink" Target="https://image.freepik.com/vector-gratis/analistas-demanda-dandose-mano-pantallas-portatiles-planificando-demanda-futura-planificacion-demanda-analisis-demanda-ilustracion-concepto-pronostico-ventas-digitales_335657-2098.jpg" TargetMode="External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hyperlink" Target="https://www.freepik.es/vector-gratis/concepto-blogging-estilo-isometrico_3524964.htm?query=cliente%20interno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freepik.es/vector-gratis/ilustracion-soporte-al-cliente-plano-organico_13184987.htm#page=1&amp;query=cliente&amp;position=22&amp;from_view=keyword" TargetMode="External"/><Relationship Id="rId4" Type="http://schemas.openxmlformats.org/officeDocument/2006/relationships/hyperlink" Target="https://www.freepik.es/vector-gratis/concepto-retroalimentacion-plana-ilustrado_13718569.htm#page=1&amp;query=cliente&amp;position=2&amp;from_view=keyword" TargetMode="External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estadisticas_5426309.htm#page=1&amp;query=indicadores&amp;from_query=indicadores%20de%20gesti%C3%B3n&amp;position=1&amp;from_view=search" TargetMode="Externa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.png"/><Relationship Id="rId4" Type="http://schemas.openxmlformats.org/officeDocument/2006/relationships/hyperlink" Target="https://www.freepik.es/vector-gratis/ilustracion-concepto-estadisticas-sitio_7140739.htm#page=1&amp;query=metricas&amp;position=0&amp;from_view=searc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hombre-negocios-pidiendo-ayuda-enorme-mano-rescatando-al-hombre-ilustracion-plana-emergencia_16960772.htm#page=1&amp;query=servicio%20al%20cliente&amp;position=9&amp;from_view=sear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es-es/foto/ciudad-punto-de-referencia-edificio-construccion-4468974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/>
          <p:nvPr/>
        </p:nvSpPr>
        <p:spPr>
          <a:xfrm>
            <a:off x="2110715" y="2520458"/>
            <a:ext cx="8136824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Videos con Motion Graphics + Voz en off.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CF7_Introduccion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animado del SENA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 clic para ver la imagen: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Logo Sena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92" name="Google Shape;9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p3"/>
          <p:cNvPicPr preferRelativeResize="0"/>
          <p:nvPr/>
        </p:nvPicPr>
        <p:blipFill rotWithShape="1">
          <a:blip r:embed="rId5">
            <a:alphaModFix/>
          </a:blip>
          <a:srcRect t="3393" b="5016"/>
          <a:stretch/>
        </p:blipFill>
        <p:spPr>
          <a:xfrm>
            <a:off x="503250" y="81310"/>
            <a:ext cx="5812027" cy="311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7002204" y="1090862"/>
            <a:ext cx="5118691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Motion Graphics + Voz en off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medida que el presentador narra, mostrar imagen y texto relacionados.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Titulo principal: “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acompañado de la siguiente imagen.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00025" y="4494437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857999" y="5469204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https://www.freepik.es/vector-gratis/ilustracion-soporte-al-cliente_13105981.htm#page=1&amp;query=atenci%C3%B3n%20al%20cliente&amp;position=11&amp;from_view=search</a:t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913" y="499348"/>
            <a:ext cx="925531" cy="94934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/>
          <p:nvPr/>
        </p:nvSpPr>
        <p:spPr>
          <a:xfrm>
            <a:off x="99850" y="1864915"/>
            <a:ext cx="2073844" cy="400110"/>
          </a:xfrm>
          <a:prstGeom prst="rect">
            <a:avLst/>
          </a:prstGeom>
          <a:solidFill>
            <a:srgbClr val="F2F2F2">
              <a:alpha val="4078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4" descr="Ilustración de soporte al cliente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9132" y="0"/>
            <a:ext cx="3260335" cy="326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6946086" y="994759"/>
            <a:ext cx="5118691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haya desaparecido el anterior slide, aparece la imagen relacionada</a:t>
            </a: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mientras se integra el audio de la narración. S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realza los textos </a:t>
            </a:r>
            <a:r>
              <a:rPr lang="es-E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negrilla</a:t>
            </a: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haciendo zoom, en el momento de la narración.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0" y="4203522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6867525" y="4262751"/>
            <a:ext cx="5334000" cy="2595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ilustracion-vector-concepto-abstracto-inteligencia-competitiva-inteligencia-empresarial-analisis-informacion-estrategia-investigacion-mercado-software-analisis-metafora-abstracta-entorno-competitivo_12083702.htm#page=1&amp;query=competitividad&amp;position=5&amp;from_view=search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600"/>
          </a:p>
        </p:txBody>
      </p:sp>
      <p:sp>
        <p:nvSpPr>
          <p:cNvPr id="123" name="Google Shape;123;p6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6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25" name="Google Shape;12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6"/>
          <p:cNvSpPr/>
          <p:nvPr/>
        </p:nvSpPr>
        <p:spPr>
          <a:xfrm>
            <a:off x="279326" y="4817970"/>
            <a:ext cx="63264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6" descr="Ilustración de vector de concepto abstracto de inteligencia competitiva. inteligencia empresarial, análisis de información, estrategia de investigación de mercado, software de análisis, metáfora abstracta del entorno competitivo.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552" y="0"/>
            <a:ext cx="3155251" cy="315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249349" y="4457304"/>
            <a:ext cx="632642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Hoy en día, las empresas para ser más 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competitivas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diferenciadas deben realizar 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estrategias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dentro de su plan de </a:t>
            </a:r>
            <a:r>
              <a:rPr lang="es-ES" sz="18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r>
              <a:rPr lang="es-ES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el 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 al cliente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 adoptarlas tanto al cliente interno como al cliente externo, buscando mediante la atracción, captación y 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fidelización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mantener relaciones duraderas y </a:t>
            </a:r>
            <a:r>
              <a:rPr lang="es-ES" sz="1800" dirty="0"/>
              <a:t>rentables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largo plazo.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3260062" y="333486"/>
            <a:ext cx="3519377" cy="400110"/>
          </a:xfrm>
          <a:prstGeom prst="rect">
            <a:avLst/>
          </a:prstGeom>
          <a:solidFill>
            <a:srgbClr val="F2F2F2">
              <a:alpha val="4078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Competitividad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6946086" y="994759"/>
            <a:ext cx="5118691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medida que el presentador narra el texto, mostrar las imágenes, al mismo tiempo se realza el texto en negrilla</a:t>
            </a: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haciendo énfasis, en el momento de la narración.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0" y="4203522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6857999" y="3039606"/>
            <a:ext cx="5333999" cy="3812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https://image.freepik.com/vector-gratis/impulsar-ilustracion-concepto-abstracto-ventas_335657-1833.jpg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https://image.freepik.com/vector-gratis/analistas-demanda-dandose-mano-pantallas-portatiles-planificando-demanda-futura-planificacion-demanda-analisis-demanda-ilustracion-concepto-pronostico-ventas-digitales_335657-2098.jpg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https://image.freepik.com/vector-gratis/concepto-abstracto-servicio-al-cliente-chatbot_335657-3037.jpg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https://www.freepik.es/vector-gratis/enfoque-concepto-abstracto_12084803.htm#page=1&amp;query=objetivos&amp;position=15&amp;from_view=search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https://www.freepik.es/vector-gratis/representante-ventas-concepto-abstracto_12084790.htm#page=1&amp;query=vendedores&amp;position=21&amp;from_view=search</a:t>
            </a: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279326" y="4817970"/>
            <a:ext cx="63264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127223" y="4306098"/>
            <a:ext cx="6730775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034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 logro los 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propuestos 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importante que los 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vendedores o asesores comerciales 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se relacionan directamente con los 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externos 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encuentren comprometidos y capacitados para desempeñarse ante cualquier evento que se pueda presentar en el ejercicio de las actividades propias de la empresa y su cargo.</a:t>
            </a:r>
            <a:endParaRPr dirty="0"/>
          </a:p>
        </p:txBody>
      </p:sp>
      <p:pic>
        <p:nvPicPr>
          <p:cNvPr id="144" name="Google Shape;144;p10" descr="Concepto abstracto de servicio al cliente chatbot vector gratuit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223" y="1430607"/>
            <a:ext cx="1927922" cy="1927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 descr="Ilustración de concepto abstracto de segmentación de audiencia vector gratuit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82897" y="2057624"/>
            <a:ext cx="1742973" cy="1742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 descr="Enfoque concepto abstracto vector gratuit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74195" y="179049"/>
            <a:ext cx="1631420" cy="163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 descr="Representante de ventas concepto abstracto vector gratuit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97473" y="309513"/>
            <a:ext cx="2073056" cy="2073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6858000" y="33694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/>
          <p:nvPr/>
        </p:nvSpPr>
        <p:spPr>
          <a:xfrm>
            <a:off x="7002204" y="1090862"/>
            <a:ext cx="5118691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medida que el presentador narra el texto, mostrar las imágenes relacionada, al mismo tiempo se realza el texto </a:t>
            </a: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“Cliente interno”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haciendo énfasis, en el momento de la narración.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0" y="4203522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6867525" y="4140755"/>
            <a:ext cx="5333999" cy="27172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https://www.freepik.es/vector-gratis/concepto-blogging-estilo-isometrico_3524964.htm?query=cliente%20interno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https://www.freepik.es/vector-gratis/concepto-retroalimentacion-plana-ilustrado_13718569.htm#page=1&amp;query=cliente&amp;position=2&amp;from_view=keyword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https://www.freepik.es/vector-gratis/ilustracion-soporte-al-cliente-plano-organico_13184987.htm#page=1&amp;query=cliente&amp;position=22&amp;from_view=keyword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1"/>
          <p:cNvGrpSpPr/>
          <p:nvPr/>
        </p:nvGrpSpPr>
        <p:grpSpPr>
          <a:xfrm>
            <a:off x="-48835" y="-27626"/>
            <a:ext cx="6909926" cy="3859056"/>
            <a:chOff x="-42401" y="-24097"/>
            <a:chExt cx="6909926" cy="3859056"/>
          </a:xfrm>
        </p:grpSpPr>
        <p:pic>
          <p:nvPicPr>
            <p:cNvPr id="160" name="Google Shape;160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1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11"/>
          <p:cNvSpPr/>
          <p:nvPr/>
        </p:nvSpPr>
        <p:spPr>
          <a:xfrm>
            <a:off x="279326" y="4817970"/>
            <a:ext cx="63264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249349" y="4457304"/>
            <a:ext cx="6326425" cy="232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382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Asociado a ello, no se puede desconocer la importancia de atender las necesidades de los clientes internos; por ello, se requiere que la empresa, en cabeza de la administración y el departamento de talento humano, </a:t>
            </a:r>
            <a:r>
              <a:rPr lang="es-ES" sz="1800" dirty="0"/>
              <a:t>analicen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800" dirty="0"/>
              <a:t>controlen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diferentes situaciones que se presentan a nivel interno y que, de una u otra manera, puedan afectar el desempeño dentro de la organización.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1543537" y="2723377"/>
            <a:ext cx="3798003" cy="400110"/>
          </a:xfrm>
          <a:prstGeom prst="rect">
            <a:avLst/>
          </a:prstGeom>
          <a:solidFill>
            <a:srgbClr val="F2F2F2">
              <a:alpha val="4078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 interno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1" descr="Concepto de blogging estilo isométrico vector gratuit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0776" y="236297"/>
            <a:ext cx="1872632" cy="1872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 descr="Concepto de retroalimentación plana ilustrado vector gratuit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45634" y="430917"/>
            <a:ext cx="2226865" cy="1483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 descr="Ilustración de soporte al cliente plano orgánico vector gratuit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31482" y="1949675"/>
            <a:ext cx="1724611" cy="1148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7002204" y="1090862"/>
            <a:ext cx="5118691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haya desaparecido el anterior slide, aparece la imagen relacionada</a:t>
            </a: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mientras se integra el audio de la narración. S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realza los textos </a:t>
            </a: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“expectativas del cliente”,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haciendo zoom, en el momento de la narración.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0" y="4203522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6825123" y="5358809"/>
            <a:ext cx="5333999" cy="14991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https://www.freepik.es/vector-gratis/ilustracion-concepto-estadisticas_5426309.htm#page=1&amp;query=indicadores&amp;from_query=indicadores%20de%20gesti%C3%B3n&amp;position=1&amp;from_view=search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https://www.freepik.es/vector-gratis/ilustracion-concepto-estadisticas-sitio_7140739.htm#page=1&amp;query=metricas&amp;position=0&amp;from_view=search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2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80" name="Google Shape;180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12"/>
          <p:cNvSpPr/>
          <p:nvPr/>
        </p:nvSpPr>
        <p:spPr>
          <a:xfrm>
            <a:off x="279326" y="4817970"/>
            <a:ext cx="63264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249349" y="4457304"/>
            <a:ext cx="6326425" cy="165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382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C</a:t>
            </a: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abe resaltar que para este proceso existen técnicas como la medición a través de indicadores de gestión, observación, encuestas, entre otras herramientas, que permiten el mejoramiento continuo de los procedimientos relacionados con los clientes internos y externos.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2" descr="Ilustración del concepto de estadísticas vector gratuit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1202" y="282387"/>
            <a:ext cx="2643473" cy="1760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2" descr="Ilustración del concepto de estadísticas del sitio vector gratuit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14675" y="523265"/>
            <a:ext cx="2756271" cy="2756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7002204" y="1090862"/>
            <a:ext cx="5118691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medida que el presentador narra el texto, mostrar las imágenes relacionada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0" y="4203522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/>
          <p:nvPr/>
        </p:nvSpPr>
        <p:spPr>
          <a:xfrm>
            <a:off x="6877050" y="5352779"/>
            <a:ext cx="5333999" cy="14991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https://www.freepik.es/vector-gratis/hombre-negocios-pidiendo-ayuda-enorme-mano-rescatando-al-hombre-ilustracion-plana-emergencia_16960772.htm#page=1&amp;query=servicio%20al%20cliente&amp;position=9&amp;from_view=search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98" name="Google Shape;19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1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13"/>
          <p:cNvSpPr/>
          <p:nvPr/>
        </p:nvSpPr>
        <p:spPr>
          <a:xfrm>
            <a:off x="279326" y="4817970"/>
            <a:ext cx="63264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249349" y="4457304"/>
            <a:ext cx="6326425" cy="200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382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servicio al cliente es uno de los principales temas en el ámbito empresarial, profesional y personal, puesto que brinda la oportunidad de analizar el enfoque organizacional, con el fin de aplicar técnicas que contribuyan a la satisfacción de necesidades de los diferentes usuarios y la excelencia en el servicio.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3" descr="Hombre de negocios pidiendo ayuda. enorme mano rescatando al hombre en la ilustración plana de emergencia vector gratui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9569" y="65678"/>
            <a:ext cx="4648085" cy="317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/>
          <p:nvPr/>
        </p:nvSpPr>
        <p:spPr>
          <a:xfrm>
            <a:off x="614235" y="37459"/>
            <a:ext cx="3519377" cy="400110"/>
          </a:xfrm>
          <a:prstGeom prst="rect">
            <a:avLst/>
          </a:prstGeom>
          <a:solidFill>
            <a:srgbClr val="F2F2F2">
              <a:alpha val="4078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Asesoría comercial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Aparece cortinilla de cierre SENA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</a:t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92278" y="4397160"/>
            <a:ext cx="6457950" cy="153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Cortinilla SENA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s-ES" sz="1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https://www.pexels.com/es-es/foto/ciudad-punto-de-referencia-edificio-construccion-4468974/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/>
          </a:p>
        </p:txBody>
      </p:sp>
      <p:grpSp>
        <p:nvGrpSpPr>
          <p:cNvPr id="216" name="Google Shape;216;p14"/>
          <p:cNvGrpSpPr/>
          <p:nvPr/>
        </p:nvGrpSpPr>
        <p:grpSpPr>
          <a:xfrm>
            <a:off x="-42401" y="-66430"/>
            <a:ext cx="6909926" cy="3860873"/>
            <a:chOff x="-42401" y="-25914"/>
            <a:chExt cx="6909926" cy="3860873"/>
          </a:xfrm>
        </p:grpSpPr>
        <p:pic>
          <p:nvPicPr>
            <p:cNvPr id="217" name="Google Shape;217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4"/>
            <p:cNvSpPr/>
            <p:nvPr/>
          </p:nvSpPr>
          <p:spPr>
            <a:xfrm>
              <a:off x="90182" y="-25914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" name="Google Shape;21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713" y="6586"/>
            <a:ext cx="3788266" cy="30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983</Words>
  <Application>Microsoft Office PowerPoint</Application>
  <PresentationFormat>Panorámica</PresentationFormat>
  <Paragraphs>83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3</cp:revision>
  <dcterms:modified xsi:type="dcterms:W3CDTF">2021-11-09T18:16:10Z</dcterms:modified>
</cp:coreProperties>
</file>