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9Gc2r93O1ZYYd1evGJbTeZIWU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528B6E-3B01-401B-971A-DB84C1B9233E}">
  <a:tblStyle styleId="{4C528B6E-3B01-401B-971A-DB84C1B923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60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premium/seis-circulos-multicolores-conectados-elemento-redondo-principal-centro-6-caracteristicas-concepto-proceso-empresarial-plantilla-diseno-infografia-minimalista-ilustracion-vector-presentacion-sitio-web_18839231.htm#page=1&amp;query=infograf%C3%ADa%206%20caracteristicas&amp;position=4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597254" y="1552893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DI_CF7_1-1_Características de la atención al cliente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diseñar una infografía que cuando el aprendiz de clic en cada uno de los puntos muestre el texto explicativo.</a:t>
            </a:r>
            <a:endParaRPr/>
          </a:p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2180492"/>
            <a:ext cx="3948174" cy="46775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premium/seis-circulos-multicolores-conectados-elemento-redondo-principal-centro-6-caracteristicas-concepto-proceso-empresarial-plantilla-diseno-infografia-minimalista-ilustracion-vector-presentacion-sitio-web_18839231.htm#page=1&amp;query=infograf%C3%ADa%206%20caracteristicas&amp;position=4&amp;from_view=search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 descr="Seis círculos multicolores conectados con el elemento redondo principal en el centro, 6 características del concepto de proceso empresarial. plantilla de diseño de infografía minimalista. ilustración de vector de presentación, sitio web. Vector Premium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" y="1088998"/>
            <a:ext cx="8023650" cy="45117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3362174" y="1448975"/>
            <a:ext cx="1745400" cy="16179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de la atención al cliente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imágenes:elaboración propia.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p5"/>
          <p:cNvGraphicFramePr/>
          <p:nvPr>
            <p:extLst>
              <p:ext uri="{D42A27DB-BD31-4B8C-83A1-F6EECF244321}">
                <p14:modId xmlns:p14="http://schemas.microsoft.com/office/powerpoint/2010/main" val="3181322175"/>
              </p:ext>
            </p:extLst>
          </p:nvPr>
        </p:nvGraphicFramePr>
        <p:xfrm>
          <a:off x="914546" y="1254220"/>
          <a:ext cx="6302175" cy="4918900"/>
        </p:xfrm>
        <a:graphic>
          <a:graphicData uri="http://schemas.openxmlformats.org/drawingml/2006/table">
            <a:tbl>
              <a:tblPr>
                <a:noFill/>
                <a:tableStyleId>{4C528B6E-3B01-401B-971A-DB84C1B9233E}</a:tableStyleId>
              </a:tblPr>
              <a:tblGrid>
                <a:gridCol w="12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/>
                        <a:t>E</a:t>
                      </a:r>
                      <a:r>
                        <a:rPr lang="es-ES" sz="1000" u="none" strike="noStrike" cap="none" dirty="0"/>
                        <a:t>mpatía por las necesidades del comprador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/>
                        <a:t>Capacidad de interesarse por las demás personas y ayudar en la solución de sus problemas.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/>
                        <a:t>S</a:t>
                      </a:r>
                      <a:r>
                        <a:rPr lang="es-ES" sz="1000" u="none" strike="noStrike" cap="none" dirty="0"/>
                        <a:t>ervicio ágil y resolutivo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/>
                        <a:t>El solo deseo de atender bien a la persona no es suficiente, la empresa debe contar de manera organizada para hacer efectiva las PQR que realicen los clientes.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/>
                        <a:t>Anticiparse a los posibles problemas 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/>
                        <a:t>El vendedor debe ser proactivo, adelantarse a situaciones para dar solución antes que el cliente lo detecte., por ejemplo, si un producto que se vendió tiene fallas, recogerlo cuanto antes.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/>
                        <a:t>Comunicación clara, fluida y concisa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/>
                        <a:t>El servicio ayuda a la empresa y el vendedor a tener una relación duradera y rentable.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/>
                        <a:t>Experiencia personalizada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/>
                        <a:t>El trato personalizado de frente al cliente y enfocado en sus necesidades deja gratas experiencias, también puede realizarse utilizando la omnicanalidad dando respuestas inmediatas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Sensación de haber recibido un servicio excelente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 resuelto </a:t>
                      </a: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satisfacción, </a:t>
                      </a:r>
                      <a:r>
                        <a:rPr lang="es-ES" sz="1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es cliente que vuelve a comprar.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Panorámica</PresentationFormat>
  <Paragraphs>23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2</cp:revision>
  <dcterms:modified xsi:type="dcterms:W3CDTF">2021-11-09T18:36:02Z</dcterms:modified>
</cp:coreProperties>
</file>