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lgUyjWy0in8SkMDMprwCNmCV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icok.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1359528" y="1345892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DI_CF7_2_Ventajas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de acuerdo con el contenido de las diapositiva continua. Cuando el aprendiz de clic sobre cada característica se despliegue el texto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Imagen tomada de </a:t>
            </a: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www.psicok.es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 descr="Plantilla de infografía profesional empresarial moderna de tres pasos vector gratui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330" y="964940"/>
            <a:ext cx="7916368" cy="4928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85962" y="938878"/>
            <a:ext cx="6105378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Atención robusta al cliente. 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se repite la misma acción entre los trabajadores, el servicio se perfecciona.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Procesos iguales en la atención al cliente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Para cada momento de encuentro con el cliente desde su llegada hasta en la postventa debe ser el mismo método de trabajo.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Capacitación permanente. 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cada uno de los procesos lo que permite un alto nivel </a:t>
            </a: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calidad. 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Panorámica</PresentationFormat>
  <Paragraphs>10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1</cp:revision>
  <dcterms:modified xsi:type="dcterms:W3CDTF">2021-11-09T18:37:04Z</dcterms:modified>
</cp:coreProperties>
</file>