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XYbUxl+0GxVxJnxJPgTrQT2/Y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japack.es/blog-es/embalaje/embalaje-primario-secundario-terciario-diferencia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japack.es/blog-es/embalaje/embalaje-primario-secundario-terciario-diferencia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170980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Grafico interactivo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DI_CF7_4_Fidelización al cliente</a:t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8253350" y="1257300"/>
            <a:ext cx="3957549" cy="424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rediseñar el gráfico interactivo donde vaya apareciendo el contenido cada uno de los puntos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https://www.rajapack.es/blog-es/embalaje/embalaje-primario-secundario-terciario-diferencian/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888761" y="3276599"/>
            <a:ext cx="4359639" cy="435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717" y="0"/>
            <a:ext cx="7705725" cy="602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8253350" y="1257300"/>
            <a:ext cx="3957549" cy="424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rediseñar el gráfico interactivo donde vaya apareciendo el contenido cada uno de los puntos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https://www.rajapack.es/blog-es/embalaje/embalaje-primario-secundario-terciario-diferencian/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888761" y="3276599"/>
            <a:ext cx="4359639" cy="435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1010587" y="180334"/>
            <a:ext cx="6116100" cy="623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Mantener calidad y seriedad en la relación.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 orientación al cliente sobre los procesos, beneficios y ventajas de los productos o servicios.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 todo, inspirar confianza y respeto en el cliente.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Mantener una buena impresión en la presentación y movimientos corporales.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Mantenerse en contacto con ellos.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 que </a:t>
            </a:r>
            <a:r>
              <a:rPr lang="es-ES" dirty="0"/>
              <a:t>propicien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relaciones duraderas con los clientes.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Cupones descuento</a:t>
            </a:r>
            <a:r>
              <a:rPr lang="es-ES" dirty="0"/>
              <a:t>, d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 el usuario puede recortar un cupón y obtendrá una rebaja en el precio de algún producto o servicio del establecimiento.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de puntos: tarjeta de puntos redimibles en productos.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i="1" dirty="0" err="1"/>
              <a:t>Newsletter</a:t>
            </a:r>
            <a:r>
              <a:rPr lang="es-ES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omunicación personalizada a sus correos electrónicos.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Regalos. Por cumplir cuotas de compra en un periodo de tiempo.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la relación con el cliente. Invitar al cliente a participar en alguna actividad o promociones</a:t>
            </a:r>
            <a:r>
              <a:rPr lang="es-ES" dirty="0"/>
              <a:t>, por e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jemplo el madrugón de precios.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Club de clientes. Grupos que la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 organiza, por 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ejemplo, el club de la pintura reúne a todos los interesados en pintar,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reciben cursos y promociones.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Panorámica</PresentationFormat>
  <Paragraphs>26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2</cp:revision>
  <dcterms:modified xsi:type="dcterms:W3CDTF">2021-11-09T18:42:17Z</dcterms:modified>
</cp:coreProperties>
</file>