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E0237-A131-4193-975C-BE562DE02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AF0F5-A872-4537-9F22-89E494972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D6DBB-A51A-4EE5-8937-F5B88850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257AC-A539-403A-9C0E-E314423B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AF7C6-C298-4265-80D8-CBB45A11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37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16D80-BCE7-4873-9A72-BBB5CD76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FB462-68C9-4BB6-81CE-4A119D99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E6453-928E-4756-8DEA-6219B0E4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B6BBE-9683-4B44-98FC-078430B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31AF8-F644-4046-830F-FACD5A2C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0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C5E3F-4B09-4285-BD08-D09EF075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8A18F6-08B9-46CC-A600-2D6DD5E8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02FF5-0950-4AD1-B07D-D74ECC05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A0895-AEC4-4355-BCBB-049F0812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27138-E4FA-4E15-8845-9FED8435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46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CE19B-7E54-4972-8375-2BB63290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19CAC-E8A8-45E1-8627-B7C503D2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47540-2C55-4375-A7BE-94798A0E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5109B-1126-4D00-86A9-CD9D59C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1A12D-BA21-4DCE-ACA8-4E793DD5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0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8F4A7-5574-4348-AE18-EC67700C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F20859-FD93-40C2-A42B-EE1B20A4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05FCD-36F4-48A2-8C92-F5E75299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E4368-20F7-4B06-A8D2-1B9B1C9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CB41C-2A35-48DF-9CC6-F0871F5A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97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5703D-A4A0-4599-9BB1-6E44144E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7F1AC-E58E-4D5D-A100-BAD592859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726AAA-C673-4C45-B874-953843460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8B2A19-07A9-4744-B96C-B20FCF8F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E2D3A-D7DD-407A-96A0-16349D84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3E848C-852D-4B24-9897-BCE6ED5E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FAADA-88FD-4BAC-A1CE-9E9E09C8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29AB0-25A1-452E-BD85-42B54775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7B8EB0-6B39-4A81-B59B-83CF74B7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3AA3AE-F0AA-4714-9749-3A4D8A879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27E78C-0F21-455F-8745-CE568295E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F5150B-43A3-470A-9BEE-4C42FBAE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DE7A95-1FC8-40E5-9490-C688D74E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CBCF1D-513B-4874-8E81-FDC74BFC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832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C69B9-0684-4499-9A1B-FC4CC99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EF64B8-66DB-4004-87D6-4152CD8C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4EC408-1D67-4215-8232-EEE26F49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99235B-CB34-4093-9912-87A5236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2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AD0103-49DA-4BB5-860C-C4F1C76E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A7088E-5330-47CC-8D17-BFBD151D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98C32C-0D14-42BD-9B7C-79E1F463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4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C345-8C82-4D1D-B2FB-589C369E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367CD-9625-4F3D-9424-AA6C3CE0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C72490-334A-442C-930D-B0505BD81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7B8C3-EB99-4AB1-9141-4D36FD4D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7C2D1A-18AB-4250-AAED-8CDAF7CF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52DE1-AB17-46E9-8BEA-CB132F13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5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0C34-B5B4-4E58-B772-52B76576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389F59-7838-4C57-AF1D-5A2A3FD6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9F127-87B1-40ED-9239-EEABDCA73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0DAF8-C506-41F3-AB19-41C3A068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CE1221-D746-4BF4-8186-6E5FE722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935FF7-9749-40C4-B1F2-1438E45A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119BC1-3702-44EE-9548-B87452F0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A9DF02-798D-4488-88BF-7AD555BB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B543A-C826-40EA-A7BA-C5A235F7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4CA-029D-4634-BB48-45C21BB8C864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4A1C1-28F6-4222-9CBC-B7B879377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F6495-2DD2-4D62-A0C7-5DCA3A9F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6273-DE72-4F3C-ADD3-3617E33789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9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3">
            <a:extLst>
              <a:ext uri="{FF2B5EF4-FFF2-40B4-BE49-F238E27FC236}">
                <a16:creationId xmlns:a16="http://schemas.microsoft.com/office/drawing/2014/main" id="{CE88F324-57BD-4AC5-ADB4-E40BA426F850}"/>
              </a:ext>
            </a:extLst>
          </p:cNvPr>
          <p:cNvSpPr/>
          <p:nvPr/>
        </p:nvSpPr>
        <p:spPr>
          <a:xfrm>
            <a:off x="2107758" y="1736457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Pestañas B </a:t>
            </a:r>
          </a:p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DI_CF7_5.1_Tipos de hallazgos</a:t>
            </a:r>
            <a:endParaRPr lang="es-E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49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4">
            <a:extLst>
              <a:ext uri="{FF2B5EF4-FFF2-40B4-BE49-F238E27FC236}">
                <a16:creationId xmlns:a16="http://schemas.microsoft.com/office/drawing/2014/main" id="{7323D4EB-486C-4301-814A-060581537880}"/>
              </a:ext>
            </a:extLst>
          </p:cNvPr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9461DEE9-796D-47A8-ACB5-1E24ACE12C9D}"/>
              </a:ext>
            </a:extLst>
          </p:cNvPr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dirty="0"/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1B11FA6F-38A3-49D3-9EF8-8EBBF2EFD3FF}"/>
              </a:ext>
            </a:extLst>
          </p:cNvPr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11114C6-3421-4CAD-9D2E-80DF8ACABCFE}"/>
              </a:ext>
            </a:extLst>
          </p:cNvPr>
          <p:cNvSpPr txBox="1"/>
          <p:nvPr/>
        </p:nvSpPr>
        <p:spPr>
          <a:xfrm>
            <a:off x="565813" y="2779881"/>
            <a:ext cx="5380189" cy="205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MX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Petición: </a:t>
            </a:r>
          </a:p>
          <a:p>
            <a:pPr algn="just">
              <a:lnSpc>
                <a:spcPct val="115000"/>
              </a:lnSpc>
            </a:pPr>
            <a:endParaRPr lang="es-MX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Facultad que tienen todas las personas de presentar solicitudes respetuosas a entidades de carácter público o privado, por motivos de interés general o particular, bajo la garantía de obtener una respuesta oportuna, clara, completa y de fondo.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FFD76AB-1518-4C20-A5B1-CAB68AC922DE}"/>
              </a:ext>
            </a:extLst>
          </p:cNvPr>
          <p:cNvSpPr txBox="1"/>
          <p:nvPr/>
        </p:nvSpPr>
        <p:spPr>
          <a:xfrm>
            <a:off x="10694505" y="1179443"/>
            <a:ext cx="16803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Se sugiere presentar esta información a través del formato Pestañas B, para hacer más atractivo y dinámico el material sugerido.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E52B77-CA44-4C06-8289-CE8DF019AC7E}"/>
              </a:ext>
            </a:extLst>
          </p:cNvPr>
          <p:cNvSpPr/>
          <p:nvPr/>
        </p:nvSpPr>
        <p:spPr>
          <a:xfrm>
            <a:off x="2517912" y="857508"/>
            <a:ext cx="1475993" cy="11474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363AC8-1992-4312-A414-30EE185034D4}"/>
              </a:ext>
            </a:extLst>
          </p:cNvPr>
          <p:cNvSpPr/>
          <p:nvPr/>
        </p:nvSpPr>
        <p:spPr>
          <a:xfrm>
            <a:off x="3993905" y="857508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3273B2-440C-47D2-AD83-BA69AA3DD74E}"/>
              </a:ext>
            </a:extLst>
          </p:cNvPr>
          <p:cNvSpPr/>
          <p:nvPr/>
        </p:nvSpPr>
        <p:spPr>
          <a:xfrm>
            <a:off x="5469897" y="854776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4CA298-00BA-4EE0-9969-37772941AD00}"/>
              </a:ext>
            </a:extLst>
          </p:cNvPr>
          <p:cNvSpPr/>
          <p:nvPr/>
        </p:nvSpPr>
        <p:spPr>
          <a:xfrm>
            <a:off x="6944852" y="854775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73A9B68-374B-43F8-BCD0-129FA354D0C6}"/>
              </a:ext>
            </a:extLst>
          </p:cNvPr>
          <p:cNvSpPr txBox="1"/>
          <p:nvPr/>
        </p:nvSpPr>
        <p:spPr>
          <a:xfrm>
            <a:off x="10721008" y="4311267"/>
            <a:ext cx="1680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sz="12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https://www.freepik.es/vector-gratis/persona-diseno-plano-haciendo-queja_13962025.htm#page=1&amp;query=petici%C3%B3n&amp;position=3&amp;from_view=search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918B5F-57CB-4831-9892-5056DDDA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34" y="943975"/>
            <a:ext cx="733833" cy="10582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31604-C63E-4882-84E1-3D0E2163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43" y="942731"/>
            <a:ext cx="637650" cy="10046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2D3456-03DD-4D80-A531-036A5E867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40" y="913441"/>
            <a:ext cx="647454" cy="100611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340B666-DC43-44B3-8204-1CF230A2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953" y="854774"/>
            <a:ext cx="677287" cy="1077502"/>
          </a:xfrm>
          <a:prstGeom prst="rect">
            <a:avLst/>
          </a:prstGeom>
        </p:spPr>
      </p:pic>
      <p:pic>
        <p:nvPicPr>
          <p:cNvPr id="1026" name="Picture 2" descr="Persona de diseño plano haciendo una queja vector gratuito">
            <a:extLst>
              <a:ext uri="{FF2B5EF4-FFF2-40B4-BE49-F238E27FC236}">
                <a16:creationId xmlns:a16="http://schemas.microsoft.com/office/drawing/2014/main" id="{85B1A8A1-43AD-43DF-ABDB-75DD3A34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779881"/>
            <a:ext cx="3694088" cy="36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6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4">
            <a:extLst>
              <a:ext uri="{FF2B5EF4-FFF2-40B4-BE49-F238E27FC236}">
                <a16:creationId xmlns:a16="http://schemas.microsoft.com/office/drawing/2014/main" id="{7323D4EB-486C-4301-814A-060581537880}"/>
              </a:ext>
            </a:extLst>
          </p:cNvPr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9461DEE9-796D-47A8-ACB5-1E24ACE12C9D}"/>
              </a:ext>
            </a:extLst>
          </p:cNvPr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dirty="0"/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1B11FA6F-38A3-49D3-9EF8-8EBBF2EFD3FF}"/>
              </a:ext>
            </a:extLst>
          </p:cNvPr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11114C6-3421-4CAD-9D2E-80DF8ACABCFE}"/>
              </a:ext>
            </a:extLst>
          </p:cNvPr>
          <p:cNvSpPr txBox="1"/>
          <p:nvPr/>
        </p:nvSpPr>
        <p:spPr>
          <a:xfrm>
            <a:off x="251791" y="2732349"/>
            <a:ext cx="5380189" cy="197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endParaRPr lang="es-MX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Quejas: </a:t>
            </a:r>
          </a:p>
          <a:p>
            <a:pPr algn="just">
              <a:lnSpc>
                <a:spcPct val="115000"/>
              </a:lnSpc>
            </a:pPr>
            <a:endParaRPr lang="es-MX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anifestación de inconformidad sobre la irregularidad administrativa, una conducta incorrecta o acción irregular de un funcionario.</a:t>
            </a:r>
            <a:endParaRPr lang="es-CO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FFD76AB-1518-4C20-A5B1-CAB68AC922DE}"/>
              </a:ext>
            </a:extLst>
          </p:cNvPr>
          <p:cNvSpPr txBox="1"/>
          <p:nvPr/>
        </p:nvSpPr>
        <p:spPr>
          <a:xfrm>
            <a:off x="10694505" y="1179443"/>
            <a:ext cx="16803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Se sugiere presentar esta información a través del formato Pestañas B, para hacer más atractivo y dinámico el material sugerido.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E52B77-CA44-4C06-8289-CE8DF019AC7E}"/>
              </a:ext>
            </a:extLst>
          </p:cNvPr>
          <p:cNvSpPr/>
          <p:nvPr/>
        </p:nvSpPr>
        <p:spPr>
          <a:xfrm>
            <a:off x="2517912" y="857508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363AC8-1992-4312-A414-30EE185034D4}"/>
              </a:ext>
            </a:extLst>
          </p:cNvPr>
          <p:cNvSpPr/>
          <p:nvPr/>
        </p:nvSpPr>
        <p:spPr>
          <a:xfrm>
            <a:off x="3993905" y="857508"/>
            <a:ext cx="1475993" cy="11474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3273B2-440C-47D2-AD83-BA69AA3DD74E}"/>
              </a:ext>
            </a:extLst>
          </p:cNvPr>
          <p:cNvSpPr/>
          <p:nvPr/>
        </p:nvSpPr>
        <p:spPr>
          <a:xfrm>
            <a:off x="5469897" y="854776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4CA298-00BA-4EE0-9969-37772941AD00}"/>
              </a:ext>
            </a:extLst>
          </p:cNvPr>
          <p:cNvSpPr/>
          <p:nvPr/>
        </p:nvSpPr>
        <p:spPr>
          <a:xfrm>
            <a:off x="6944852" y="854775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81985D0-0AD8-43F3-8B92-F693D31B2132}"/>
              </a:ext>
            </a:extLst>
          </p:cNvPr>
          <p:cNvSpPr txBox="1"/>
          <p:nvPr/>
        </p:nvSpPr>
        <p:spPr>
          <a:xfrm>
            <a:off x="10721010" y="4290148"/>
            <a:ext cx="16803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https://www.freepik.es/vector-gratis/persona-diseno-plano-haciendo-queja_13962044.htm#page=1&amp;query=queja&amp;position=6&amp;from_view=search</a:t>
            </a:r>
            <a:endParaRPr lang="es-CO" sz="140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5E4FB6E1-611D-40EC-94EB-EFA32B5A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34" y="943975"/>
            <a:ext cx="733833" cy="105827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87C43E1-3CA4-46EA-B499-165977BE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43" y="942731"/>
            <a:ext cx="637650" cy="100464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742E814-9184-45F7-8300-8B64049E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40" y="913441"/>
            <a:ext cx="647454" cy="100611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54833BA-ABB1-447E-9673-66116649D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953" y="854774"/>
            <a:ext cx="677287" cy="1077502"/>
          </a:xfrm>
          <a:prstGeom prst="rect">
            <a:avLst/>
          </a:prstGeom>
        </p:spPr>
      </p:pic>
      <p:pic>
        <p:nvPicPr>
          <p:cNvPr id="2050" name="Picture 2" descr="Persona de diseño plano haciendo una queja vector gratuito">
            <a:extLst>
              <a:ext uri="{FF2B5EF4-FFF2-40B4-BE49-F238E27FC236}">
                <a16:creationId xmlns:a16="http://schemas.microsoft.com/office/drawing/2014/main" id="{DCA335E6-FBDA-46A2-91D0-4D53AAB6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540" y="2507581"/>
            <a:ext cx="3830177" cy="38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0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4">
            <a:extLst>
              <a:ext uri="{FF2B5EF4-FFF2-40B4-BE49-F238E27FC236}">
                <a16:creationId xmlns:a16="http://schemas.microsoft.com/office/drawing/2014/main" id="{7323D4EB-486C-4301-814A-060581537880}"/>
              </a:ext>
            </a:extLst>
          </p:cNvPr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9461DEE9-796D-47A8-ACB5-1E24ACE12C9D}"/>
              </a:ext>
            </a:extLst>
          </p:cNvPr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dirty="0"/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1B11FA6F-38A3-49D3-9EF8-8EBBF2EFD3FF}"/>
              </a:ext>
            </a:extLst>
          </p:cNvPr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11114C6-3421-4CAD-9D2E-80DF8ACABCFE}"/>
              </a:ext>
            </a:extLst>
          </p:cNvPr>
          <p:cNvSpPr txBox="1"/>
          <p:nvPr/>
        </p:nvSpPr>
        <p:spPr>
          <a:xfrm>
            <a:off x="251791" y="2732349"/>
            <a:ext cx="5380189" cy="165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Reclamos: </a:t>
            </a:r>
          </a:p>
          <a:p>
            <a:pPr algn="just">
              <a:lnSpc>
                <a:spcPct val="115000"/>
              </a:lnSpc>
            </a:pPr>
            <a:endParaRPr lang="es-MX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anifestación de inconformidad sobre la prestación de un servicio o deficiente actuación por parte de una autoridad administrativa.</a:t>
            </a:r>
            <a:endParaRPr lang="es-E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FFD76AB-1518-4C20-A5B1-CAB68AC922DE}"/>
              </a:ext>
            </a:extLst>
          </p:cNvPr>
          <p:cNvSpPr txBox="1"/>
          <p:nvPr/>
        </p:nvSpPr>
        <p:spPr>
          <a:xfrm>
            <a:off x="10694505" y="1179443"/>
            <a:ext cx="16803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Se sugiere presentar esta información a través del formato Pestañas B, para hacer más atractivo y dinámico el material sugerido.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E52B77-CA44-4C06-8289-CE8DF019AC7E}"/>
              </a:ext>
            </a:extLst>
          </p:cNvPr>
          <p:cNvSpPr/>
          <p:nvPr/>
        </p:nvSpPr>
        <p:spPr>
          <a:xfrm>
            <a:off x="2517912" y="857508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363AC8-1992-4312-A414-30EE185034D4}"/>
              </a:ext>
            </a:extLst>
          </p:cNvPr>
          <p:cNvSpPr/>
          <p:nvPr/>
        </p:nvSpPr>
        <p:spPr>
          <a:xfrm>
            <a:off x="3993905" y="857508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3273B2-440C-47D2-AD83-BA69AA3DD74E}"/>
              </a:ext>
            </a:extLst>
          </p:cNvPr>
          <p:cNvSpPr/>
          <p:nvPr/>
        </p:nvSpPr>
        <p:spPr>
          <a:xfrm>
            <a:off x="5469897" y="854776"/>
            <a:ext cx="1475993" cy="11474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4CA298-00BA-4EE0-9969-37772941AD00}"/>
              </a:ext>
            </a:extLst>
          </p:cNvPr>
          <p:cNvSpPr/>
          <p:nvPr/>
        </p:nvSpPr>
        <p:spPr>
          <a:xfrm>
            <a:off x="6944852" y="854775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46BB4F4-5BB1-4746-A516-890DE5C715A6}"/>
              </a:ext>
            </a:extLst>
          </p:cNvPr>
          <p:cNvSpPr txBox="1"/>
          <p:nvPr/>
        </p:nvSpPr>
        <p:spPr>
          <a:xfrm>
            <a:off x="10721007" y="4290147"/>
            <a:ext cx="1680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https://www.freepik.es/vector-gratis/ilustracion-concepto-queja-plana_13862311.htm#page=1&amp;query=reclamo&amp;position=2&amp;from_view=search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4C85EA9-2A30-4700-B61E-602612B47438}"/>
              </a:ext>
            </a:extLst>
          </p:cNvPr>
          <p:cNvSpPr/>
          <p:nvPr/>
        </p:nvSpPr>
        <p:spPr>
          <a:xfrm>
            <a:off x="6944852" y="854775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2956A66-002D-4CA9-96F7-28CC41D9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34" y="943975"/>
            <a:ext cx="733833" cy="105827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EA30C41-868B-43FE-835A-CB84B5D7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43" y="942731"/>
            <a:ext cx="637650" cy="100464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20307CE-6970-4B10-A13D-0BDE7BA5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40" y="913441"/>
            <a:ext cx="647454" cy="10061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E189DCF-A6CB-4DB9-8475-3A302CE8E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953" y="854774"/>
            <a:ext cx="677287" cy="1077502"/>
          </a:xfrm>
          <a:prstGeom prst="rect">
            <a:avLst/>
          </a:prstGeom>
        </p:spPr>
      </p:pic>
      <p:pic>
        <p:nvPicPr>
          <p:cNvPr id="4098" name="Picture 2" descr="Ilustración de concepto de queja plana vector gratuito">
            <a:extLst>
              <a:ext uri="{FF2B5EF4-FFF2-40B4-BE49-F238E27FC236}">
                <a16:creationId xmlns:a16="http://schemas.microsoft.com/office/drawing/2014/main" id="{8EF632A4-1AE7-4A03-A23A-743D1C9F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96" y="2732349"/>
            <a:ext cx="3901326" cy="299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4">
            <a:extLst>
              <a:ext uri="{FF2B5EF4-FFF2-40B4-BE49-F238E27FC236}">
                <a16:creationId xmlns:a16="http://schemas.microsoft.com/office/drawing/2014/main" id="{7323D4EB-486C-4301-814A-060581537880}"/>
              </a:ext>
            </a:extLst>
          </p:cNvPr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9461DEE9-796D-47A8-ACB5-1E24ACE12C9D}"/>
              </a:ext>
            </a:extLst>
          </p:cNvPr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dirty="0"/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1B11FA6F-38A3-49D3-9EF8-8EBBF2EFD3FF}"/>
              </a:ext>
            </a:extLst>
          </p:cNvPr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lang="es-CO" dirty="0"/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11114C6-3421-4CAD-9D2E-80DF8ACABCFE}"/>
              </a:ext>
            </a:extLst>
          </p:cNvPr>
          <p:cNvSpPr txBox="1"/>
          <p:nvPr/>
        </p:nvSpPr>
        <p:spPr>
          <a:xfrm>
            <a:off x="251791" y="2732349"/>
            <a:ext cx="5380189" cy="133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Sugerencia: </a:t>
            </a:r>
          </a:p>
          <a:p>
            <a:pPr algn="just">
              <a:lnSpc>
                <a:spcPct val="115000"/>
              </a:lnSpc>
            </a:pPr>
            <a:endParaRPr lang="es-MX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la aportación de ideas o iniciativas para mejorar nuestra calidad.</a:t>
            </a:r>
            <a:endParaRPr lang="es-E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FFD76AB-1518-4C20-A5B1-CAB68AC922DE}"/>
              </a:ext>
            </a:extLst>
          </p:cNvPr>
          <p:cNvSpPr txBox="1"/>
          <p:nvPr/>
        </p:nvSpPr>
        <p:spPr>
          <a:xfrm>
            <a:off x="10694505" y="1179443"/>
            <a:ext cx="16803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Se sugiere presentar esta información a través del formato Pestañas B, para hacer más atractivo y dinámico el material sugerido.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E52B77-CA44-4C06-8289-CE8DF019AC7E}"/>
              </a:ext>
            </a:extLst>
          </p:cNvPr>
          <p:cNvSpPr/>
          <p:nvPr/>
        </p:nvSpPr>
        <p:spPr>
          <a:xfrm>
            <a:off x="2517912" y="857508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363AC8-1992-4312-A414-30EE185034D4}"/>
              </a:ext>
            </a:extLst>
          </p:cNvPr>
          <p:cNvSpPr/>
          <p:nvPr/>
        </p:nvSpPr>
        <p:spPr>
          <a:xfrm>
            <a:off x="3993905" y="857508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3273B2-440C-47D2-AD83-BA69AA3DD74E}"/>
              </a:ext>
            </a:extLst>
          </p:cNvPr>
          <p:cNvSpPr/>
          <p:nvPr/>
        </p:nvSpPr>
        <p:spPr>
          <a:xfrm>
            <a:off x="5469897" y="854776"/>
            <a:ext cx="1475993" cy="114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4CA298-00BA-4EE0-9969-37772941AD00}"/>
              </a:ext>
            </a:extLst>
          </p:cNvPr>
          <p:cNvSpPr/>
          <p:nvPr/>
        </p:nvSpPr>
        <p:spPr>
          <a:xfrm>
            <a:off x="6944852" y="854775"/>
            <a:ext cx="1475993" cy="11474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85E8FE9-2167-4A8E-AA73-6D2A43069702}"/>
              </a:ext>
            </a:extLst>
          </p:cNvPr>
          <p:cNvSpPr txBox="1"/>
          <p:nvPr/>
        </p:nvSpPr>
        <p:spPr>
          <a:xfrm>
            <a:off x="10721010" y="4434532"/>
            <a:ext cx="1680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https://www.freepik.es/vector-gratis/concepto-buzon-pagina-destino_5337108.htm#page=1&amp;query=sugerencias&amp;position=1&amp;from_view=search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54A2155-8D01-41A1-96B0-67536288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34" y="943975"/>
            <a:ext cx="733833" cy="105827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452B4C3-0CB5-408F-82DB-937BEC36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43" y="942731"/>
            <a:ext cx="637650" cy="100464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F166F417-3201-4970-967E-4A61607D1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40" y="913441"/>
            <a:ext cx="647454" cy="10061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D1A5EB2-15EB-4106-B615-E41BAB233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953" y="854774"/>
            <a:ext cx="677287" cy="1077502"/>
          </a:xfrm>
          <a:prstGeom prst="rect">
            <a:avLst/>
          </a:prstGeom>
        </p:spPr>
      </p:pic>
      <p:pic>
        <p:nvPicPr>
          <p:cNvPr id="3074" name="Picture 2" descr="Concepto de buzón para página de destino vector gratuito">
            <a:extLst>
              <a:ext uri="{FF2B5EF4-FFF2-40B4-BE49-F238E27FC236}">
                <a16:creationId xmlns:a16="http://schemas.microsoft.com/office/drawing/2014/main" id="{8B28743A-A044-4B95-B217-4FBC9954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45" y="2554148"/>
            <a:ext cx="3449076" cy="34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5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368</Words>
  <Application>Microsoft Office PowerPoint</Application>
  <PresentationFormat>Panorámica</PresentationFormat>
  <Paragraphs>78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 Ceballos</dc:creator>
  <cp:lastModifiedBy>JULIA ISABEL ROBERTO</cp:lastModifiedBy>
  <cp:revision>72</cp:revision>
  <dcterms:created xsi:type="dcterms:W3CDTF">2021-07-12T20:22:59Z</dcterms:created>
  <dcterms:modified xsi:type="dcterms:W3CDTF">2021-11-09T18:44:18Z</dcterms:modified>
</cp:coreProperties>
</file>