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42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781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nfografia-linea-tiempo-6-hito-como-carretera-plantilla-infografia-concepto-negocio_10817135.htm#page=1&amp;query=infografia%206%20pasos&amp;position=2&amp;from_view=searc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597254" y="1552893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dirty="0">
                <a:solidFill>
                  <a:schemeClr val="lt1"/>
                </a:solidFill>
              </a:rPr>
              <a:t>Infografía</a:t>
            </a:r>
          </a:p>
          <a:p>
            <a:pPr algn="ctr">
              <a:buClr>
                <a:schemeClr val="lt1"/>
              </a:buClr>
              <a:buSzPts val="450"/>
            </a:pPr>
            <a:r>
              <a:rPr lang="es-CO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DI_CF7_5_ </a:t>
            </a:r>
            <a:r>
              <a:rPr lang="es-MX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Proceso para gestionar las reclamaciones de los clientes</a:t>
            </a: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sugiere </a:t>
            </a:r>
            <a:r>
              <a:rPr lang="es-ES" dirty="0">
                <a:solidFill>
                  <a:schemeClr val="dk1"/>
                </a:solidFill>
              </a:rPr>
              <a:t>diseñar una infografía que cuando el aprendiz de clic en cada uno de los </a:t>
            </a:r>
            <a:r>
              <a:rPr lang="es-ES" dirty="0" err="1">
                <a:solidFill>
                  <a:schemeClr val="dk1"/>
                </a:solidFill>
              </a:rPr>
              <a:t>punts</a:t>
            </a:r>
            <a:r>
              <a:rPr lang="es-ES" dirty="0">
                <a:solidFill>
                  <a:schemeClr val="dk1"/>
                </a:solidFill>
              </a:rPr>
              <a:t> muestre el contenido descrito en la siguiente </a:t>
            </a:r>
            <a:r>
              <a:rPr lang="es-ES" dirty="0" err="1">
                <a:solidFill>
                  <a:schemeClr val="dk1"/>
                </a:solidFill>
              </a:rPr>
              <a:t>disapositiva</a:t>
            </a:r>
            <a:endParaRPr lang="es-ES" dirty="0">
              <a:solidFill>
                <a:schemeClr val="dk1"/>
              </a:solidFill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·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253350" y="5171606"/>
            <a:ext cx="3948174" cy="168639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lang="es-CO" sz="12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https://www.freepik.es/vector-gratis/infografia-linea-tiempo-6-hito-como-carretera-plantilla-infografia-concepto-negocio_10817135.htm#page=1&amp;query=infografia%206%20pasos&amp;position=2&amp;from_view=search</a:t>
            </a:r>
            <a:r>
              <a:rPr lang="es-CO" sz="1100" dirty="0">
                <a:solidFill>
                  <a:schemeClr val="dk1"/>
                </a:solidFill>
              </a:rPr>
              <a:t> 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Infografía de línea de tiempo 6 hito como una carretera. plantilla de infografía de concepto de negocio. vector gratuito">
            <a:extLst>
              <a:ext uri="{FF2B5EF4-FFF2-40B4-BE49-F238E27FC236}">
                <a16:creationId xmlns:a16="http://schemas.microsoft.com/office/drawing/2014/main" id="{378BE8DF-C357-4F2E-86B8-1666383CE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17" y="1216168"/>
            <a:ext cx="6891706" cy="442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sugiere </a:t>
            </a:r>
            <a:r>
              <a:rPr lang="es-ES" dirty="0">
                <a:solidFill>
                  <a:schemeClr val="dk1"/>
                </a:solidFill>
              </a:rPr>
              <a:t>diseñar una infografía que cuando el aprendiz de clic en cada uno de las imágenes muestre el contenido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s-ES" dirty="0">
              <a:solidFill>
                <a:schemeClr val="dk1"/>
              </a:solidFill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·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r>
              <a:rPr lang="es-CO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elaboración propia.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F25E18A-260E-4791-A118-2B8C0D7BBF40}"/>
              </a:ext>
            </a:extLst>
          </p:cNvPr>
          <p:cNvSpPr txBox="1"/>
          <p:nvPr/>
        </p:nvSpPr>
        <p:spPr>
          <a:xfrm>
            <a:off x="1240436" y="1710718"/>
            <a:ext cx="6138472" cy="2548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Asignar responsabilidades para gestionar las reclamaciones.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Considerar las diferentes opciones de denuncia (PQR) por parte del cliente y detallar las formas en que se considera aceptable esa reclamación.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Definir cómo gestionar las reclamaciones: utilizar un flujograma desde que se inicia la queja hasta darle solución. 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Explicar cómo subir de nivel un problema. Referente a quiénes les toca dar solución a la reclamación.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Detallar el proceso de </a:t>
            </a:r>
            <a:r>
              <a:rPr lang="es-CO" sz="14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revisión continua </a:t>
            </a: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 </a:t>
            </a:r>
            <a:r>
              <a:rPr lang="es-CO" sz="14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 reclamación.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Evaluar la eficacia de las medidas adoptadas para su gestión.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352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206</Words>
  <Application>Microsoft Office PowerPoint</Application>
  <PresentationFormat>Panorámica</PresentationFormat>
  <Paragraphs>16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JULIA ISABEL ROBERTO</cp:lastModifiedBy>
  <cp:revision>10</cp:revision>
  <dcterms:modified xsi:type="dcterms:W3CDTF">2021-11-09T18:45:37Z</dcterms:modified>
</cp:coreProperties>
</file>