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iLDwxqHc9rou9fxbYqsGqY72c4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7" name="Google Shape;37;p17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7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1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20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21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2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2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telesurtv.net/export/sites/telesur/img/multimedia/2018/05/20/dc.jpg_2006341531.jpg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otrasvoceseneducacion.org/wp-content/uploads/2019/04/Respeto-a-la-Diversidad-Cultural-640x410-750x410.jpg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mage.slidesharecdn.com/identidadcultural-140329092056-phpapp01/95/identidad-cultural-1-638.jpg?cb=1396084892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/>
          <p:nvPr/>
        </p:nvSpPr>
        <p:spPr>
          <a:xfrm>
            <a:off x="2301833" y="1820863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Pestañas 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CF1_1_Subcategoria de la cultura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8253350" y="0"/>
            <a:ext cx="3938700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8253350" y="1257300"/>
            <a:ext cx="3957600" cy="30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favor utilizar el recurso de pestañas para la información que hay en la diapositiva.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8253350" y="5188948"/>
            <a:ext cx="3948300" cy="166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</a:t>
            </a:r>
            <a:r>
              <a:rPr b="0" i="0" lang="es-CO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https://www.telesurtv.net/export/sites/telesur/img/multimedia/2018/05/20/dc.jpg_2006341531.jpg</a:t>
            </a: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87" name="Google Shape;8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1" y="1717965"/>
            <a:ext cx="7959716" cy="399010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"/>
          <p:cNvSpPr txBox="1"/>
          <p:nvPr/>
        </p:nvSpPr>
        <p:spPr>
          <a:xfrm>
            <a:off x="5015345" y="2305615"/>
            <a:ext cx="2730593" cy="2893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/>
          <p:nvPr/>
        </p:nvSpPr>
        <p:spPr>
          <a:xfrm>
            <a:off x="8272301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 txBox="1"/>
          <p:nvPr/>
        </p:nvSpPr>
        <p:spPr>
          <a:xfrm>
            <a:off x="2246812" y="2167060"/>
            <a:ext cx="3087188" cy="3047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Diversidad cultural: </a:t>
            </a:r>
            <a:r>
              <a:rPr b="0"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las diferentes expresiones de las comunidades y colectivos sociales, que se transmiten al interior y al exterior. La diversidad se expresa y enriquece de diferentes maneras en la cultura, en el lenguaje, en el arte y las manifestaciones sociales que se transmiten y se transforman dentro y entre los grupos y las sociedades. La diversidad cultural se manifiesta y enriquece el patrimonio cultural de la humanidad a través de la creación artística, los bailes, las representaciones sociales y los imaginarios colectivos.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4000" y="2376391"/>
            <a:ext cx="2411938" cy="1289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8253350" y="0"/>
            <a:ext cx="3938700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"/>
          <p:cNvSpPr txBox="1"/>
          <p:nvPr/>
        </p:nvSpPr>
        <p:spPr>
          <a:xfrm>
            <a:off x="8253350" y="1257300"/>
            <a:ext cx="3957600" cy="30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favor utilizar el recurso de pestañas para la información que hay en la diapositiva. </a:t>
            </a:r>
            <a:endParaRPr/>
          </a:p>
        </p:txBody>
      </p:sp>
      <p:sp>
        <p:nvSpPr>
          <p:cNvPr id="99" name="Google Shape;99;p4"/>
          <p:cNvSpPr/>
          <p:nvPr/>
        </p:nvSpPr>
        <p:spPr>
          <a:xfrm>
            <a:off x="8253350" y="5188948"/>
            <a:ext cx="3948300" cy="166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</a:t>
            </a:r>
            <a:r>
              <a:rPr b="0" i="0" lang="es-CO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https://otrasvoceseneducacion.org/wp-content/uploads/2019/04/Respeto-a-la-Diversidad-Cultural-640x410-750x410.jpg</a:t>
            </a: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100" name="Google Shape;10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443" y="1194263"/>
            <a:ext cx="7758546" cy="459887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4"/>
          <p:cNvSpPr txBox="1"/>
          <p:nvPr/>
        </p:nvSpPr>
        <p:spPr>
          <a:xfrm>
            <a:off x="2341425" y="1762100"/>
            <a:ext cx="5069400" cy="2678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8253351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2322525" y="1762100"/>
            <a:ext cx="3094500" cy="27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Supervivencia cultural: </a:t>
            </a:r>
            <a:r>
              <a:rPr b="0" i="0" lang="es-CO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refiere al derecho a la vida y a los medios para tener una vida digna, de vivir en con libertad, autonomía y en armonía con los demás seres de la naturaleza y otras culturas, sociedades y personas, se relaciona ante todo con el acceso a la seguridad alimentaria, la vivienda y la salud, el trabajo y reproducción humana, supliendo las necesidades vitales de la existencia y tener condiciones de vida digna. Es la manifestación del tener en sentido colectivo, con dignidad en armonía con los demás, sin abuso de la naturaleza, lo referente a lo espiritual, lo cultural y lo material.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versidad cultural – Página 2 – OtrasVocesenEducacion.org" id="104" name="Google Shape;10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36028" y="1761946"/>
            <a:ext cx="2336371" cy="1543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"/>
          <p:cNvSpPr/>
          <p:nvPr/>
        </p:nvSpPr>
        <p:spPr>
          <a:xfrm>
            <a:off x="8253350" y="0"/>
            <a:ext cx="3938700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8253350" y="1257300"/>
            <a:ext cx="3957600" cy="30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favor utilizar el recurso de pestañas para la información que hay en la diapositiva.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8253350" y="5188948"/>
            <a:ext cx="3948300" cy="166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</a:t>
            </a:r>
            <a:r>
              <a:rPr b="0" i="0" lang="es-CO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https://image.slidesharecdn.com/identidadcultural-140329092056-phpapp01/95/identidad-cultural-1-638.jpg?cb=1396084892</a:t>
            </a: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113" name="Google Shape;11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693" y="1257300"/>
            <a:ext cx="7758546" cy="459887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5"/>
          <p:cNvSpPr txBox="1"/>
          <p:nvPr/>
        </p:nvSpPr>
        <p:spPr>
          <a:xfrm>
            <a:off x="2355272" y="1762098"/>
            <a:ext cx="5417128" cy="267765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8253351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2355272" y="1658397"/>
            <a:ext cx="2424546" cy="262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Identidad cultural: </a:t>
            </a:r>
            <a:r>
              <a:rPr b="0"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la autodefinición como pueblos indígenas poseedores de una historia, unas tradiciones ancestrales; todo esto enfocado en una educación propia y endógena, complementada con la educación intercultural que soportan los conocimientos y saberes del SER indígena como ser dinámico y transformador social.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2153" y="1857560"/>
            <a:ext cx="2567911" cy="1927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