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vA2LwiBmh3tH55WeXbiOJVJVv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2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lainet.org/sites/default/files/styles/imagen-principal-articulo/public/madre_tierra_ambiente.jpg?itok=tAXAi0HG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logs.iadb.org/salud/wp-content/uploads/sites/15/2016/05/salud-indigena.jpg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ifemosaic.net/images/sized/images/uploads/Territories_of_Life/Video_Graphics/Video_Thumbnails/No_Text/420-236-65-Impian_Kaum_Muda_Amazon_no_text.jpg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utadeo.edu.co/sites/tadeo/files/node/news/field_images/ceremonia_yage3.jpg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301833" y="1820863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Pestañas 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CF1_1_Subcategoria de la cosmovision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8253350" y="0"/>
            <a:ext cx="393870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8253350" y="1257300"/>
            <a:ext cx="3957600" cy="30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favor utilizar el recurso de pestañas para la información que hay en la diapositiva.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8253350" y="5188948"/>
            <a:ext cx="3948300" cy="166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CO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https://www.alainet.org/sites/default/files/styles/imagen-principal-articulo/public/madre_tierra_ambiente.jpg?itok=tAXAi0HG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693" y="1257300"/>
            <a:ext cx="7758546" cy="45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2355272" y="1762098"/>
            <a:ext cx="5417128" cy="26776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8253351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2355272" y="1743491"/>
            <a:ext cx="5417128" cy="262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Madre Tierra:</a:t>
            </a: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la Cosmovisión Indígena, el concepto de Madre Tierra se considera al medio ambiente como “Toda la Vida”, incluyendo los bosques, praderas, la vida marina, el hábitat, los peces y la biodiversidad, teniendo cada una de ellas un significado simbólico que define la relación de estos Pueblos con la tierra, el territorio, el agua, y demás recursos, ya que constituye la base física, cultural y espiritual de su existencia. En relación con la madre tierra les obliga a conservar el medio ambiente para la supervivencia de las generaciones del presente y el futuro, asumiendo un rol de guardianes con derechos y responsabilidades, que defienden y garantizan la protección, disponibilidad y pureza, por ejemplo, del agua, tal como se establece en la declaración de Kioto de los Pueblos Indígenas sobre el agua del 2003 (CEPAL ORG, 2021).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 conquista histórica de la Gran Madre Tierra" id="91" name="Google Shape;9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8673" y="4801252"/>
            <a:ext cx="2272825" cy="13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8253350" y="0"/>
            <a:ext cx="393870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8253350" y="1257300"/>
            <a:ext cx="3957600" cy="30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favor utilizar el recurso de pestañas para la información que hay en la diapositiva.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8253350" y="5188948"/>
            <a:ext cx="3948300" cy="166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693" y="1257300"/>
            <a:ext cx="7758546" cy="45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2355272" y="1762098"/>
            <a:ext cx="5417128" cy="26776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8253351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2355271" y="1761946"/>
            <a:ext cx="4890656" cy="205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Territorio y salud: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planeta tierra es la Madre (Sikuanis, Uwas, Sáliba,Cuiva, Masiware,, wipiwe, Yamaleros, Chiripos, Amoruas…), es 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Madre Tierra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El territorio es visto como un libro sagrado donde están escritas las leyes de la vida; cada monte o especie que se destruye es como una página que se arranca del libro, es un mensaje de los dioses que se olvida. (Organización Regional Indígena del Casanare - ORIC, 2006)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8253350" y="0"/>
            <a:ext cx="393870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8253350" y="1257300"/>
            <a:ext cx="3957600" cy="30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favor utilizar el recurso de pestañas para la información que hay en la diapositiva.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8253350" y="5188948"/>
            <a:ext cx="3948300" cy="166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693" y="1257300"/>
            <a:ext cx="7758546" cy="45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 txBox="1"/>
          <p:nvPr/>
        </p:nvSpPr>
        <p:spPr>
          <a:xfrm>
            <a:off x="2355272" y="1762098"/>
            <a:ext cx="5417128" cy="26776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8253351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2355272" y="1658397"/>
            <a:ext cx="2743201" cy="453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Familia: </a:t>
            </a: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familia extensiva que involucra todo el clan, en donde familia son todos los del resguardo: abuelos, bisabuelos, nietos, cuñados, yernos, nueras, hermanos, hijas, que cumplen al interior de la comunidad unas normas socioculturales en cada ciclo vital, es decir que cuando se pasa de un ciclo a otro, por ejemplo, de niña a mujer, la persona es sometida a unas pruebas o rituales especiales de preparación que disponen la persona para confrontar el nuevo ciclo de vida. Dentro de un proyecto de vida que Integra al Individuo con el territorio y la espiritualidad. Es el conjunto de personas ascendientes, descendientes, colaterales y afines de un resguardo o clan que cumple al interior unas normas socioculturales.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milia indigena - Imagui"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0038" y="1762098"/>
            <a:ext cx="2534475" cy="190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8253350" y="0"/>
            <a:ext cx="393870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8253350" y="1257300"/>
            <a:ext cx="3957600" cy="30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favor utilizar el recurso de pestañas para la información que hay en la diapositiva.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8253350" y="5188948"/>
            <a:ext cx="3948300" cy="166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CO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https://blogs.iadb.org/salud/wp-content/uploads/sites/15/2016/05/salud-indigena.jpg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693" y="1257300"/>
            <a:ext cx="7758546" cy="45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/>
        </p:nvSpPr>
        <p:spPr>
          <a:xfrm>
            <a:off x="2355272" y="1762098"/>
            <a:ext cx="5417128" cy="26776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8253351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2484663" y="1762098"/>
            <a:ext cx="5287737" cy="230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Salud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es un concepto holístico, comprende lo individual, lo familiar, lo colectivo, lo espiritual,  la armonía con la madre tierra y los otros seres de la naturaleza y su mundo espiritual, el equilibrio, la reciprocidad, el orden social derivado de la cosmovisión y de la relación con los demás constituyentes de la naturaleza, la importancia vital del territorio y cada uno de sus elementos que son nuestros hermanos y la relación armónica con ellos es necesaria para estar bien en lo Físico-Espiritual-Social.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recho a la salud de los pueblos indígenas" id="129" name="Google Shape;12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2550" y="4922700"/>
            <a:ext cx="2201799" cy="10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8253350" y="0"/>
            <a:ext cx="393870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8253350" y="1257300"/>
            <a:ext cx="3957600" cy="30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favor utilizar el recurso de pestañas para la información que hay en la diapositiva.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8253350" y="5188948"/>
            <a:ext cx="3948300" cy="166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CO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https://www.lifemosaic.net/images/sized/images/uploads/Territories_of_Life/Video_Graphics/Video_Thumbnails/No_Text/420-236-65-Impian_Kaum_Muda_Amazon_no_text.jpg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693" y="1257300"/>
            <a:ext cx="7758546" cy="45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"/>
          <p:cNvSpPr txBox="1"/>
          <p:nvPr/>
        </p:nvSpPr>
        <p:spPr>
          <a:xfrm>
            <a:off x="2355272" y="1762098"/>
            <a:ext cx="5417128" cy="26776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8253351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2484663" y="1762098"/>
            <a:ext cx="5287737" cy="230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vida: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ese escenario que nos permite reconocernos como sujetos históricos y sujetos de derechos, fortalece nuestros cimientos de identidad, de sentidos y de pertenencia a un territorio y una cultura. / Un Plan de Vida Indígena es un instrumento de planeación que se construye a partir de un proceso participativo de autodiagnóstico y del ejercicio de elaboración de proyectos. Es un instrumento de política y de gobierno; y como tal, un acuerdo social que debe surgir del consenso. (Portal Territorio Indígena y Gobernanza, 2020).</a:t>
            </a:r>
            <a:endParaRPr/>
          </a:p>
        </p:txBody>
      </p:sp>
      <p:pic>
        <p:nvPicPr>
          <p:cNvPr descr="Plan de Vida | LifeMosaic" id="142" name="Google Shape;14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7891" y="4848150"/>
            <a:ext cx="1991900" cy="11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8253350" y="0"/>
            <a:ext cx="393870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8253350" y="1257300"/>
            <a:ext cx="3957600" cy="30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favor utilizar el recurso de pestañas para la información que hay en la diapositiva.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8253350" y="5188948"/>
            <a:ext cx="3948300" cy="166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CO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https://www.utadeo.edu.co/sites/tadeo/files/node/news/field_images/ceremonia_yage3.jpg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693" y="1257300"/>
            <a:ext cx="7758546" cy="45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2355272" y="1762098"/>
            <a:ext cx="5417128" cy="26776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8253351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2484663" y="1762098"/>
            <a:ext cx="5287737" cy="2930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Enfermedad: </a:t>
            </a: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el desequilibrio, son las alteraciones del cuerpo y del espíritu en una persona, en una comunidad, es la alteración del medio ambiente, es no tener territorio ni agua, es un mal que tenemos en nuestro cuerpo por desobedecer o violar las normas de la comunidad, los usos y costumbres, las recomendaciones, que los caciques o médicos tradicionales hacen (Organización Regional Indígena del Casanare - ORIC, 2006)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curación concierne al enfermo y a su familia y se utilizan plantas medicinales; se recurre al uso interno de las plantas o a masajes de diferentes tipos, u otras prácticas para tratar de liberar al cuerpo de enfermedades. Restituir el equilibrio perdido y reordenar: la falta que originó la enfermedad y el hábito de Vida.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 toma del yagé, la planta que limpia primero el cuerpo y después el alma  | Universidad de Bogotá Jorge Tadeo Lozano" id="155" name="Google Shape;15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9877" y="4922247"/>
            <a:ext cx="2460190" cy="12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