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WR2OhAySZHABRH1LIpOK8dZE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3"/>
    <p:restoredTop sz="91185"/>
  </p:normalViewPr>
  <p:slideViewPr>
    <p:cSldViewPr snapToGrid="0">
      <p:cViewPr varScale="1">
        <p:scale>
          <a:sx n="104" d="100"/>
          <a:sy n="104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Taborda Ortiz" userId="5d13dbb3f7bc696e" providerId="LiveId" clId="{5DEF2CA9-20F0-4BE0-B669-63AF9095903A}"/>
    <pc:docChg chg="undo custSel modSld">
      <pc:chgData name="Paula Andrea Taborda Ortiz" userId="5d13dbb3f7bc696e" providerId="LiveId" clId="{5DEF2CA9-20F0-4BE0-B669-63AF9095903A}" dt="2021-12-14T13:33:29.119" v="26" actId="1076"/>
      <pc:docMkLst>
        <pc:docMk/>
      </pc:docMkLst>
      <pc:sldChg chg="modSp mod">
        <pc:chgData name="Paula Andrea Taborda Ortiz" userId="5d13dbb3f7bc696e" providerId="LiveId" clId="{5DEF2CA9-20F0-4BE0-B669-63AF9095903A}" dt="2021-12-14T13:33:16.019" v="24"/>
        <pc:sldMkLst>
          <pc:docMk/>
          <pc:sldMk cId="0" sldId="256"/>
        </pc:sldMkLst>
        <pc:spChg chg="mod">
          <ac:chgData name="Paula Andrea Taborda Ortiz" userId="5d13dbb3f7bc696e" providerId="LiveId" clId="{5DEF2CA9-20F0-4BE0-B669-63AF9095903A}" dt="2021-12-14T13:33:16.019" v="24"/>
          <ac:spMkLst>
            <pc:docMk/>
            <pc:sldMk cId="0" sldId="256"/>
            <ac:spMk id="78" creationId="{00000000-0000-0000-0000-000000000000}"/>
          </ac:spMkLst>
        </pc:spChg>
      </pc:sldChg>
      <pc:sldChg chg="addSp delSp modSp mod">
        <pc:chgData name="Paula Andrea Taborda Ortiz" userId="5d13dbb3f7bc696e" providerId="LiveId" clId="{5DEF2CA9-20F0-4BE0-B669-63AF9095903A}" dt="2021-12-14T13:33:29.119" v="26" actId="1076"/>
        <pc:sldMkLst>
          <pc:docMk/>
          <pc:sldMk cId="0" sldId="258"/>
        </pc:sldMkLst>
        <pc:spChg chg="add del">
          <ac:chgData name="Paula Andrea Taborda Ortiz" userId="5d13dbb3f7bc696e" providerId="LiveId" clId="{5DEF2CA9-20F0-4BE0-B669-63AF9095903A}" dt="2021-12-14T13:33:13.368" v="23" actId="22"/>
          <ac:spMkLst>
            <pc:docMk/>
            <pc:sldMk cId="0" sldId="258"/>
            <ac:spMk id="9" creationId="{ACF2E6DA-24FA-4BF9-8E59-859F0BF0B490}"/>
          </ac:spMkLst>
        </pc:spChg>
        <pc:spChg chg="add mod">
          <ac:chgData name="Paula Andrea Taborda Ortiz" userId="5d13dbb3f7bc696e" providerId="LiveId" clId="{5DEF2CA9-20F0-4BE0-B669-63AF9095903A}" dt="2021-12-14T13:33:29.119" v="26" actId="1076"/>
          <ac:spMkLst>
            <pc:docMk/>
            <pc:sldMk cId="0" sldId="258"/>
            <ac:spMk id="11" creationId="{AF2627B4-B197-4AA0-9743-CC4D51001072}"/>
          </ac:spMkLst>
        </pc:spChg>
        <pc:spChg chg="del">
          <ac:chgData name="Paula Andrea Taborda Ortiz" userId="5d13dbb3f7bc696e" providerId="LiveId" clId="{5DEF2CA9-20F0-4BE0-B669-63AF9095903A}" dt="2021-12-14T13:33:08.607" v="21" actId="478"/>
          <ac:spMkLst>
            <pc:docMk/>
            <pc:sldMk cId="0" sldId="258"/>
            <ac:spMk id="155" creationId="{123B4ADA-4311-40B5-A7B5-442B2B5A54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38EE-B70A-4157-9519-C93DF7ADBE69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0034821-DB44-4DE6-B291-EB44338FA1D7}">
      <dgm:prSet phldrT="[Texto]"/>
      <dgm:spPr/>
      <dgm:t>
        <a:bodyPr/>
        <a:lstStyle/>
        <a:p>
          <a:r>
            <a:rPr lang="es-CO" dirty="0">
              <a:effectLst/>
              <a:latin typeface="Arial" panose="020B0604020202020204" pitchFamily="34" charset="0"/>
              <a:ea typeface="Arial" panose="020B0604020202020204" pitchFamily="34" charset="0"/>
            </a:rPr>
            <a:t>Irrupción europea en el continente.</a:t>
          </a:r>
          <a:endParaRPr lang="es-CO" dirty="0"/>
        </a:p>
      </dgm:t>
    </dgm:pt>
    <dgm:pt modelId="{46C3319A-F137-4A0F-BC75-EA3C11A5CFF6}" type="parTrans" cxnId="{3B36D647-4790-4088-97A9-6EE83F060FD9}">
      <dgm:prSet/>
      <dgm:spPr/>
      <dgm:t>
        <a:bodyPr/>
        <a:lstStyle/>
        <a:p>
          <a:endParaRPr lang="es-CO"/>
        </a:p>
      </dgm:t>
    </dgm:pt>
    <dgm:pt modelId="{A383C891-A4D9-45BA-B419-ADA335249A94}" type="sibTrans" cxnId="{3B36D647-4790-4088-97A9-6EE83F060FD9}">
      <dgm:prSet/>
      <dgm:spPr/>
      <dgm:t>
        <a:bodyPr/>
        <a:lstStyle/>
        <a:p>
          <a:endParaRPr lang="es-CO"/>
        </a:p>
      </dgm:t>
    </dgm:pt>
    <dgm:pt modelId="{772B0A91-DB4C-429B-A15F-0E8F5A929948}">
      <dgm:prSet phldrT="[Texto]"/>
      <dgm:spPr/>
      <dgm:t>
        <a:bodyPr/>
        <a:lstStyle/>
        <a:p>
          <a:r>
            <a:rPr lang="es-CO" dirty="0">
              <a:effectLst/>
              <a:latin typeface="Arial" panose="020B0604020202020204" pitchFamily="34" charset="0"/>
              <a:ea typeface="Arial" panose="020B0604020202020204" pitchFamily="34" charset="0"/>
            </a:rPr>
            <a:t>Despojo de sus territorios.</a:t>
          </a:r>
          <a:endParaRPr lang="es-CO" dirty="0"/>
        </a:p>
      </dgm:t>
    </dgm:pt>
    <dgm:pt modelId="{3D63B6D4-DE0B-4725-BF49-21A6A25D9BC2}" type="parTrans" cxnId="{DF351C32-0C38-459D-AE8E-EEB0A30AAF8C}">
      <dgm:prSet/>
      <dgm:spPr/>
      <dgm:t>
        <a:bodyPr/>
        <a:lstStyle/>
        <a:p>
          <a:endParaRPr lang="es-CO"/>
        </a:p>
      </dgm:t>
    </dgm:pt>
    <dgm:pt modelId="{276454D4-24CE-49F7-9688-64BF4256ADFF}" type="sibTrans" cxnId="{DF351C32-0C38-459D-AE8E-EEB0A30AAF8C}">
      <dgm:prSet/>
      <dgm:spPr/>
      <dgm:t>
        <a:bodyPr/>
        <a:lstStyle/>
        <a:p>
          <a:endParaRPr lang="es-CO"/>
        </a:p>
      </dgm:t>
    </dgm:pt>
    <dgm:pt modelId="{95B9A9D7-573E-48E3-ACF8-B749C75FE428}">
      <dgm:prSet phldrT="[Texto]"/>
      <dgm:spPr/>
      <dgm:t>
        <a:bodyPr/>
        <a:lstStyle/>
        <a:p>
          <a:r>
            <a:rPr lang="es-CO" dirty="0">
              <a:effectLst/>
              <a:latin typeface="Arial" panose="020B0604020202020204" pitchFamily="34" charset="0"/>
              <a:ea typeface="Arial" panose="020B0604020202020204" pitchFamily="34" charset="0"/>
            </a:rPr>
            <a:t>Culturas, cosmovisiones y modos de vinculación con </a:t>
          </a:r>
          <a:r>
            <a:rPr lang="es-CO">
              <a:effectLst/>
              <a:latin typeface="Arial" panose="020B0604020202020204" pitchFamily="34" charset="0"/>
              <a:ea typeface="Arial" panose="020B0604020202020204" pitchFamily="34" charset="0"/>
            </a:rPr>
            <a:t>la </a:t>
          </a:r>
          <a:r>
            <a:rPr lang="es-CO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naturaleza.</a:t>
          </a:r>
          <a:endParaRPr lang="es-CO" dirty="0"/>
        </a:p>
      </dgm:t>
    </dgm:pt>
    <dgm:pt modelId="{63585E01-266C-49D0-A88D-7C5F40976AD0}" type="parTrans" cxnId="{DE150C46-5A69-4CE6-A619-F149F767C7C9}">
      <dgm:prSet/>
      <dgm:spPr/>
      <dgm:t>
        <a:bodyPr/>
        <a:lstStyle/>
        <a:p>
          <a:endParaRPr lang="es-CO"/>
        </a:p>
      </dgm:t>
    </dgm:pt>
    <dgm:pt modelId="{57457A97-970E-4B5F-B581-811A11CF3FFC}" type="sibTrans" cxnId="{DE150C46-5A69-4CE6-A619-F149F767C7C9}">
      <dgm:prSet/>
      <dgm:spPr/>
      <dgm:t>
        <a:bodyPr/>
        <a:lstStyle/>
        <a:p>
          <a:endParaRPr lang="es-CO"/>
        </a:p>
      </dgm:t>
    </dgm:pt>
    <dgm:pt modelId="{35272448-188C-4046-A128-1A9E4BF417B3}">
      <dgm:prSet phldrT="[Texto]"/>
      <dgm:spPr/>
      <dgm:t>
        <a:bodyPr/>
        <a:lstStyle/>
        <a:p>
          <a:r>
            <a:rPr lang="es-CO" dirty="0">
              <a:effectLst/>
              <a:latin typeface="Arial" panose="020B0604020202020204" pitchFamily="34" charset="0"/>
              <a:ea typeface="Arial" panose="020B0604020202020204" pitchFamily="34" charset="0"/>
            </a:rPr>
            <a:t>Despojo de los espacios de reproducción social y cultural a los pueblos </a:t>
          </a:r>
          <a:r>
            <a:rPr lang="es-CO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indígenas americanos.</a:t>
          </a:r>
          <a:endParaRPr lang="es-CO" dirty="0"/>
        </a:p>
      </dgm:t>
    </dgm:pt>
    <dgm:pt modelId="{9BC7C757-E10F-4E91-AF97-4FEB05DC87C4}" type="parTrans" cxnId="{1964A209-B4D5-44DA-8365-A13293BA222F}">
      <dgm:prSet/>
      <dgm:spPr/>
      <dgm:t>
        <a:bodyPr/>
        <a:lstStyle/>
        <a:p>
          <a:endParaRPr lang="es-CO"/>
        </a:p>
      </dgm:t>
    </dgm:pt>
    <dgm:pt modelId="{FB05249E-97AF-4630-834A-35309EC5B37E}" type="sibTrans" cxnId="{1964A209-B4D5-44DA-8365-A13293BA222F}">
      <dgm:prSet/>
      <dgm:spPr/>
      <dgm:t>
        <a:bodyPr/>
        <a:lstStyle/>
        <a:p>
          <a:endParaRPr lang="es-CO"/>
        </a:p>
      </dgm:t>
    </dgm:pt>
    <dgm:pt modelId="{960C310F-ED07-4C4A-9289-A125FC52F0A2}" type="pres">
      <dgm:prSet presAssocID="{669338EE-B70A-4157-9519-C93DF7ADBE69}" presName="Name0" presStyleCnt="0">
        <dgm:presLayoutVars>
          <dgm:dir/>
          <dgm:resizeHandles val="exact"/>
        </dgm:presLayoutVars>
      </dgm:prSet>
      <dgm:spPr/>
    </dgm:pt>
    <dgm:pt modelId="{ECF36427-0C17-45EB-AE53-9D1C28384F0B}" type="pres">
      <dgm:prSet presAssocID="{20034821-DB44-4DE6-B291-EB44338FA1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850C45-8D33-407B-B111-E4FD8E458055}" type="pres">
      <dgm:prSet presAssocID="{A383C891-A4D9-45BA-B419-ADA335249A94}" presName="sibTrans" presStyleLbl="sibTrans2D1" presStyleIdx="0" presStyleCnt="3"/>
      <dgm:spPr/>
      <dgm:t>
        <a:bodyPr/>
        <a:lstStyle/>
        <a:p>
          <a:endParaRPr lang="es-CO"/>
        </a:p>
      </dgm:t>
    </dgm:pt>
    <dgm:pt modelId="{8579A0FF-D67A-4517-A4A9-A4A99CBA0057}" type="pres">
      <dgm:prSet presAssocID="{A383C891-A4D9-45BA-B419-ADA335249A94}" presName="connectorText" presStyleLbl="sibTrans2D1" presStyleIdx="0" presStyleCnt="3"/>
      <dgm:spPr/>
      <dgm:t>
        <a:bodyPr/>
        <a:lstStyle/>
        <a:p>
          <a:endParaRPr lang="es-CO"/>
        </a:p>
      </dgm:t>
    </dgm:pt>
    <dgm:pt modelId="{212C7B2B-218B-4419-A4E4-D287FA4ACF3D}" type="pres">
      <dgm:prSet presAssocID="{772B0A91-DB4C-429B-A15F-0E8F5A92994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DDC40EE-5763-40A8-AE93-E84E2D9AC6B2}" type="pres">
      <dgm:prSet presAssocID="{276454D4-24CE-49F7-9688-64BF4256ADFF}" presName="sibTrans" presStyleLbl="sibTrans2D1" presStyleIdx="1" presStyleCnt="3"/>
      <dgm:spPr/>
      <dgm:t>
        <a:bodyPr/>
        <a:lstStyle/>
        <a:p>
          <a:endParaRPr lang="es-CO"/>
        </a:p>
      </dgm:t>
    </dgm:pt>
    <dgm:pt modelId="{B0D8C322-CEA0-4C8C-9909-4F4C4DD50E29}" type="pres">
      <dgm:prSet presAssocID="{276454D4-24CE-49F7-9688-64BF4256ADFF}" presName="connectorText" presStyleLbl="sibTrans2D1" presStyleIdx="1" presStyleCnt="3"/>
      <dgm:spPr/>
      <dgm:t>
        <a:bodyPr/>
        <a:lstStyle/>
        <a:p>
          <a:endParaRPr lang="es-CO"/>
        </a:p>
      </dgm:t>
    </dgm:pt>
    <dgm:pt modelId="{5A792351-C448-44C9-9584-BFA2FA1B91C9}" type="pres">
      <dgm:prSet presAssocID="{35272448-188C-4046-A128-1A9E4BF417B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D17F45A-E90D-4BB7-8FB7-14FCEAD2D3A1}" type="pres">
      <dgm:prSet presAssocID="{FB05249E-97AF-4630-834A-35309EC5B37E}" presName="sibTrans" presStyleLbl="sibTrans2D1" presStyleIdx="2" presStyleCnt="3"/>
      <dgm:spPr/>
      <dgm:t>
        <a:bodyPr/>
        <a:lstStyle/>
        <a:p>
          <a:endParaRPr lang="es-CO"/>
        </a:p>
      </dgm:t>
    </dgm:pt>
    <dgm:pt modelId="{A86E2194-82DD-43F0-8610-30F6D9691C84}" type="pres">
      <dgm:prSet presAssocID="{FB05249E-97AF-4630-834A-35309EC5B37E}" presName="connectorText" presStyleLbl="sibTrans2D1" presStyleIdx="2" presStyleCnt="3"/>
      <dgm:spPr/>
      <dgm:t>
        <a:bodyPr/>
        <a:lstStyle/>
        <a:p>
          <a:endParaRPr lang="es-CO"/>
        </a:p>
      </dgm:t>
    </dgm:pt>
    <dgm:pt modelId="{91E26CA3-0A6C-4975-83AB-D4A465E6990B}" type="pres">
      <dgm:prSet presAssocID="{95B9A9D7-573E-48E3-ACF8-B749C75FE42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C9D2BE4-0384-4522-8F77-1BB7757DD09E}" type="presOf" srcId="{A383C891-A4D9-45BA-B419-ADA335249A94}" destId="{E6850C45-8D33-407B-B111-E4FD8E458055}" srcOrd="0" destOrd="0" presId="urn:microsoft.com/office/officeart/2005/8/layout/process1"/>
    <dgm:cxn modelId="{6A94E6F4-8F4F-4148-9C47-D8E36A25D829}" type="presOf" srcId="{276454D4-24CE-49F7-9688-64BF4256ADFF}" destId="{B0D8C322-CEA0-4C8C-9909-4F4C4DD50E29}" srcOrd="1" destOrd="0" presId="urn:microsoft.com/office/officeart/2005/8/layout/process1"/>
    <dgm:cxn modelId="{DF351C32-0C38-459D-AE8E-EEB0A30AAF8C}" srcId="{669338EE-B70A-4157-9519-C93DF7ADBE69}" destId="{772B0A91-DB4C-429B-A15F-0E8F5A929948}" srcOrd="1" destOrd="0" parTransId="{3D63B6D4-DE0B-4725-BF49-21A6A25D9BC2}" sibTransId="{276454D4-24CE-49F7-9688-64BF4256ADFF}"/>
    <dgm:cxn modelId="{158571B1-4451-4AA8-9A1C-52612F8833C6}" type="presOf" srcId="{20034821-DB44-4DE6-B291-EB44338FA1D7}" destId="{ECF36427-0C17-45EB-AE53-9D1C28384F0B}" srcOrd="0" destOrd="0" presId="urn:microsoft.com/office/officeart/2005/8/layout/process1"/>
    <dgm:cxn modelId="{1964A209-B4D5-44DA-8365-A13293BA222F}" srcId="{669338EE-B70A-4157-9519-C93DF7ADBE69}" destId="{35272448-188C-4046-A128-1A9E4BF417B3}" srcOrd="2" destOrd="0" parTransId="{9BC7C757-E10F-4E91-AF97-4FEB05DC87C4}" sibTransId="{FB05249E-97AF-4630-834A-35309EC5B37E}"/>
    <dgm:cxn modelId="{7CDF8704-6784-4F33-BF1E-B1F5209873E7}" type="presOf" srcId="{276454D4-24CE-49F7-9688-64BF4256ADFF}" destId="{3DDC40EE-5763-40A8-AE93-E84E2D9AC6B2}" srcOrd="0" destOrd="0" presId="urn:microsoft.com/office/officeart/2005/8/layout/process1"/>
    <dgm:cxn modelId="{F12ACAFC-260C-4A8A-B380-A814739D2701}" type="presOf" srcId="{772B0A91-DB4C-429B-A15F-0E8F5A929948}" destId="{212C7B2B-218B-4419-A4E4-D287FA4ACF3D}" srcOrd="0" destOrd="0" presId="urn:microsoft.com/office/officeart/2005/8/layout/process1"/>
    <dgm:cxn modelId="{7136A38C-13F2-4F41-9FAE-51675914193F}" type="presOf" srcId="{FB05249E-97AF-4630-834A-35309EC5B37E}" destId="{FD17F45A-E90D-4BB7-8FB7-14FCEAD2D3A1}" srcOrd="0" destOrd="0" presId="urn:microsoft.com/office/officeart/2005/8/layout/process1"/>
    <dgm:cxn modelId="{6DBB0751-0B40-46E6-BACE-ED2FBECC8453}" type="presOf" srcId="{FB05249E-97AF-4630-834A-35309EC5B37E}" destId="{A86E2194-82DD-43F0-8610-30F6D9691C84}" srcOrd="1" destOrd="0" presId="urn:microsoft.com/office/officeart/2005/8/layout/process1"/>
    <dgm:cxn modelId="{DE150C46-5A69-4CE6-A619-F149F767C7C9}" srcId="{669338EE-B70A-4157-9519-C93DF7ADBE69}" destId="{95B9A9D7-573E-48E3-ACF8-B749C75FE428}" srcOrd="3" destOrd="0" parTransId="{63585E01-266C-49D0-A88D-7C5F40976AD0}" sibTransId="{57457A97-970E-4B5F-B581-811A11CF3FFC}"/>
    <dgm:cxn modelId="{3B36D647-4790-4088-97A9-6EE83F060FD9}" srcId="{669338EE-B70A-4157-9519-C93DF7ADBE69}" destId="{20034821-DB44-4DE6-B291-EB44338FA1D7}" srcOrd="0" destOrd="0" parTransId="{46C3319A-F137-4A0F-BC75-EA3C11A5CFF6}" sibTransId="{A383C891-A4D9-45BA-B419-ADA335249A94}"/>
    <dgm:cxn modelId="{0E220798-4812-4193-B8FD-05CDE88B5121}" type="presOf" srcId="{95B9A9D7-573E-48E3-ACF8-B749C75FE428}" destId="{91E26CA3-0A6C-4975-83AB-D4A465E6990B}" srcOrd="0" destOrd="0" presId="urn:microsoft.com/office/officeart/2005/8/layout/process1"/>
    <dgm:cxn modelId="{C77F3EFE-BDD8-4415-86EF-9A8B72073C0C}" type="presOf" srcId="{35272448-188C-4046-A128-1A9E4BF417B3}" destId="{5A792351-C448-44C9-9584-BFA2FA1B91C9}" srcOrd="0" destOrd="0" presId="urn:microsoft.com/office/officeart/2005/8/layout/process1"/>
    <dgm:cxn modelId="{326213D6-02A3-414F-B6F0-A2D16D95D665}" type="presOf" srcId="{669338EE-B70A-4157-9519-C93DF7ADBE69}" destId="{960C310F-ED07-4C4A-9289-A125FC52F0A2}" srcOrd="0" destOrd="0" presId="urn:microsoft.com/office/officeart/2005/8/layout/process1"/>
    <dgm:cxn modelId="{2C50640D-3D98-4EA5-A732-2551AE80AF0D}" type="presOf" srcId="{A383C891-A4D9-45BA-B419-ADA335249A94}" destId="{8579A0FF-D67A-4517-A4A9-A4A99CBA0057}" srcOrd="1" destOrd="0" presId="urn:microsoft.com/office/officeart/2005/8/layout/process1"/>
    <dgm:cxn modelId="{0116683A-32B2-4801-ABEA-E54BE46E8498}" type="presParOf" srcId="{960C310F-ED07-4C4A-9289-A125FC52F0A2}" destId="{ECF36427-0C17-45EB-AE53-9D1C28384F0B}" srcOrd="0" destOrd="0" presId="urn:microsoft.com/office/officeart/2005/8/layout/process1"/>
    <dgm:cxn modelId="{F98D1D65-BBD0-4376-BA3A-292F77B01CE8}" type="presParOf" srcId="{960C310F-ED07-4C4A-9289-A125FC52F0A2}" destId="{E6850C45-8D33-407B-B111-E4FD8E458055}" srcOrd="1" destOrd="0" presId="urn:microsoft.com/office/officeart/2005/8/layout/process1"/>
    <dgm:cxn modelId="{6C3ED766-1989-42A0-8A18-F96CB4CAA955}" type="presParOf" srcId="{E6850C45-8D33-407B-B111-E4FD8E458055}" destId="{8579A0FF-D67A-4517-A4A9-A4A99CBA0057}" srcOrd="0" destOrd="0" presId="urn:microsoft.com/office/officeart/2005/8/layout/process1"/>
    <dgm:cxn modelId="{BB6A539B-8B61-4BF4-A2F1-BBBEC46B3DA5}" type="presParOf" srcId="{960C310F-ED07-4C4A-9289-A125FC52F0A2}" destId="{212C7B2B-218B-4419-A4E4-D287FA4ACF3D}" srcOrd="2" destOrd="0" presId="urn:microsoft.com/office/officeart/2005/8/layout/process1"/>
    <dgm:cxn modelId="{3BA0B20E-88AA-449E-B779-A6DE4E2D0C08}" type="presParOf" srcId="{960C310F-ED07-4C4A-9289-A125FC52F0A2}" destId="{3DDC40EE-5763-40A8-AE93-E84E2D9AC6B2}" srcOrd="3" destOrd="0" presId="urn:microsoft.com/office/officeart/2005/8/layout/process1"/>
    <dgm:cxn modelId="{124E4E36-7583-47D4-BDF7-3C1507DBB2EB}" type="presParOf" srcId="{3DDC40EE-5763-40A8-AE93-E84E2D9AC6B2}" destId="{B0D8C322-CEA0-4C8C-9909-4F4C4DD50E29}" srcOrd="0" destOrd="0" presId="urn:microsoft.com/office/officeart/2005/8/layout/process1"/>
    <dgm:cxn modelId="{2E0678D3-96F5-446B-802D-8CBED7136A7C}" type="presParOf" srcId="{960C310F-ED07-4C4A-9289-A125FC52F0A2}" destId="{5A792351-C448-44C9-9584-BFA2FA1B91C9}" srcOrd="4" destOrd="0" presId="urn:microsoft.com/office/officeart/2005/8/layout/process1"/>
    <dgm:cxn modelId="{BA9AABCE-D0B7-4797-9590-0A322195DD56}" type="presParOf" srcId="{960C310F-ED07-4C4A-9289-A125FC52F0A2}" destId="{FD17F45A-E90D-4BB7-8FB7-14FCEAD2D3A1}" srcOrd="5" destOrd="0" presId="urn:microsoft.com/office/officeart/2005/8/layout/process1"/>
    <dgm:cxn modelId="{30B4912F-3232-4042-9269-E0FC542BD1F2}" type="presParOf" srcId="{FD17F45A-E90D-4BB7-8FB7-14FCEAD2D3A1}" destId="{A86E2194-82DD-43F0-8610-30F6D9691C84}" srcOrd="0" destOrd="0" presId="urn:microsoft.com/office/officeart/2005/8/layout/process1"/>
    <dgm:cxn modelId="{0CA53817-23CA-4987-8249-BE1CAEDA7581}" type="presParOf" srcId="{960C310F-ED07-4C4A-9289-A125FC52F0A2}" destId="{91E26CA3-0A6C-4975-83AB-D4A465E6990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36427-0C17-45EB-AE53-9D1C28384F0B}">
      <dsp:nvSpPr>
        <dsp:cNvPr id="0" name=""/>
        <dsp:cNvSpPr/>
      </dsp:nvSpPr>
      <dsp:spPr>
        <a:xfrm>
          <a:off x="3147" y="57030"/>
          <a:ext cx="1376250" cy="1406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Irrupción europea en el continente.</a:t>
          </a:r>
          <a:endParaRPr lang="es-CO" sz="1300" kern="1200" dirty="0"/>
        </a:p>
      </dsp:txBody>
      <dsp:txXfrm>
        <a:off x="43456" y="97339"/>
        <a:ext cx="1295632" cy="1325738"/>
      </dsp:txXfrm>
    </dsp:sp>
    <dsp:sp modelId="{E6850C45-8D33-407B-B111-E4FD8E458055}">
      <dsp:nvSpPr>
        <dsp:cNvPr id="0" name=""/>
        <dsp:cNvSpPr/>
      </dsp:nvSpPr>
      <dsp:spPr>
        <a:xfrm>
          <a:off x="1517023" y="589553"/>
          <a:ext cx="291765" cy="3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</dsp:txBody>
      <dsp:txXfrm>
        <a:off x="1517023" y="657815"/>
        <a:ext cx="204236" cy="204786"/>
      </dsp:txXfrm>
    </dsp:sp>
    <dsp:sp modelId="{212C7B2B-218B-4419-A4E4-D287FA4ACF3D}">
      <dsp:nvSpPr>
        <dsp:cNvPr id="0" name=""/>
        <dsp:cNvSpPr/>
      </dsp:nvSpPr>
      <dsp:spPr>
        <a:xfrm>
          <a:off x="1929898" y="57030"/>
          <a:ext cx="1376250" cy="1406356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Despojo de sus territorios.</a:t>
          </a:r>
          <a:endParaRPr lang="es-CO" sz="1300" kern="1200" dirty="0"/>
        </a:p>
      </dsp:txBody>
      <dsp:txXfrm>
        <a:off x="1970207" y="97339"/>
        <a:ext cx="1295632" cy="1325738"/>
      </dsp:txXfrm>
    </dsp:sp>
    <dsp:sp modelId="{3DDC40EE-5763-40A8-AE93-E84E2D9AC6B2}">
      <dsp:nvSpPr>
        <dsp:cNvPr id="0" name=""/>
        <dsp:cNvSpPr/>
      </dsp:nvSpPr>
      <dsp:spPr>
        <a:xfrm>
          <a:off x="3443774" y="589553"/>
          <a:ext cx="291765" cy="3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</dsp:txBody>
      <dsp:txXfrm>
        <a:off x="3443774" y="657815"/>
        <a:ext cx="204236" cy="204786"/>
      </dsp:txXfrm>
    </dsp:sp>
    <dsp:sp modelId="{5A792351-C448-44C9-9584-BFA2FA1B91C9}">
      <dsp:nvSpPr>
        <dsp:cNvPr id="0" name=""/>
        <dsp:cNvSpPr/>
      </dsp:nvSpPr>
      <dsp:spPr>
        <a:xfrm>
          <a:off x="3856650" y="57030"/>
          <a:ext cx="1376250" cy="1406356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Despojo de los espacios de reproducción social y cultural a los pueblos </a:t>
          </a:r>
          <a:r>
            <a:rPr lang="es-CO" sz="1300" kern="1200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indígenas americanos.</a:t>
          </a:r>
          <a:endParaRPr lang="es-CO" sz="1300" kern="1200" dirty="0"/>
        </a:p>
      </dsp:txBody>
      <dsp:txXfrm>
        <a:off x="3896959" y="97339"/>
        <a:ext cx="1295632" cy="1325738"/>
      </dsp:txXfrm>
    </dsp:sp>
    <dsp:sp modelId="{FD17F45A-E90D-4BB7-8FB7-14FCEAD2D3A1}">
      <dsp:nvSpPr>
        <dsp:cNvPr id="0" name=""/>
        <dsp:cNvSpPr/>
      </dsp:nvSpPr>
      <dsp:spPr>
        <a:xfrm>
          <a:off x="5370526" y="589553"/>
          <a:ext cx="291765" cy="3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</dsp:txBody>
      <dsp:txXfrm>
        <a:off x="5370526" y="657815"/>
        <a:ext cx="204236" cy="204786"/>
      </dsp:txXfrm>
    </dsp:sp>
    <dsp:sp modelId="{91E26CA3-0A6C-4975-83AB-D4A465E6990B}">
      <dsp:nvSpPr>
        <dsp:cNvPr id="0" name=""/>
        <dsp:cNvSpPr/>
      </dsp:nvSpPr>
      <dsp:spPr>
        <a:xfrm>
          <a:off x="5783401" y="57030"/>
          <a:ext cx="1376250" cy="1406356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Culturas, cosmovisiones y modos de vinculación con </a:t>
          </a:r>
          <a:r>
            <a:rPr lang="es-CO" sz="1300" kern="1200">
              <a:effectLst/>
              <a:latin typeface="Arial" panose="020B0604020202020204" pitchFamily="34" charset="0"/>
              <a:ea typeface="Arial" panose="020B0604020202020204" pitchFamily="34" charset="0"/>
            </a:rPr>
            <a:t>la </a:t>
          </a:r>
          <a:r>
            <a:rPr lang="es-CO" sz="1300" kern="120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naturaleza.</a:t>
          </a:r>
          <a:endParaRPr lang="es-CO" sz="1300" kern="1200" dirty="0"/>
        </a:p>
      </dsp:txBody>
      <dsp:txXfrm>
        <a:off x="5823710" y="97339"/>
        <a:ext cx="1295632" cy="132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4fdb67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gdf4fdb67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lt1"/>
              </a:buClr>
              <a:buSzPts val="450"/>
            </a:pPr>
            <a:r>
              <a:rPr lang="en-US" sz="1800" dirty="0">
                <a:solidFill>
                  <a:schemeClr val="lt1"/>
                </a:solidFill>
              </a:rPr>
              <a:t>4. CF3_1_7_Colonización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4fdb675c_0_3"/>
          <p:cNvSpPr/>
          <p:nvPr/>
        </p:nvSpPr>
        <p:spPr>
          <a:xfrm>
            <a:off x="8253350" y="0"/>
            <a:ext cx="3938700" cy="7428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f4fdb675c_0_3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f4fdb675c_0_3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Se requiere una imagen interactiva que permita esquematizar el proceso de colonización en América. </a:t>
            </a:r>
          </a:p>
        </p:txBody>
      </p:sp>
      <p:sp>
        <p:nvSpPr>
          <p:cNvPr id="101" name="Google Shape;101;gdf4fdb675c_0_3"/>
          <p:cNvSpPr/>
          <p:nvPr/>
        </p:nvSpPr>
        <p:spPr>
          <a:xfrm>
            <a:off x="8253350" y="5602432"/>
            <a:ext cx="3948300" cy="1255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85;p2">
            <a:extLst>
              <a:ext uri="{FF2B5EF4-FFF2-40B4-BE49-F238E27FC236}">
                <a16:creationId xmlns:a16="http://schemas.microsoft.com/office/drawing/2014/main" xmlns="" id="{FF060234-EA07-4526-9744-4DAB17E898DE}"/>
              </a:ext>
            </a:extLst>
          </p:cNvPr>
          <p:cNvSpPr/>
          <p:nvPr/>
        </p:nvSpPr>
        <p:spPr>
          <a:xfrm>
            <a:off x="82344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9A0B5D43-CE13-4D40-8A69-A5FBA1C8F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552865"/>
              </p:ext>
            </p:extLst>
          </p:nvPr>
        </p:nvGraphicFramePr>
        <p:xfrm>
          <a:off x="594360" y="2255520"/>
          <a:ext cx="7162800" cy="152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F67E994-94CD-4186-89FF-9D1A1B05A56E}"/>
              </a:ext>
            </a:extLst>
          </p:cNvPr>
          <p:cNvSpPr txBox="1"/>
          <p:nvPr/>
        </p:nvSpPr>
        <p:spPr>
          <a:xfrm>
            <a:off x="2319243" y="1730423"/>
            <a:ext cx="3504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proceso de colonización en América </a:t>
            </a:r>
            <a:endParaRPr lang="es-CO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</Words>
  <Application>Microsoft Office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12</cp:revision>
  <dcterms:modified xsi:type="dcterms:W3CDTF">2021-12-20T19:34:28Z</dcterms:modified>
</cp:coreProperties>
</file>