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WR2OhAySZHABRH1LIpOK8dZE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3"/>
    <p:restoredTop sz="95897"/>
  </p:normalViewPr>
  <p:slideViewPr>
    <p:cSldViewPr snapToGrid="0">
      <p:cViewPr varScale="1">
        <p:scale>
          <a:sx n="70" d="100"/>
          <a:sy n="70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Taborda Ortiz" userId="5d13dbb3f7bc696e" providerId="LiveId" clId="{DD693658-249F-4DB0-A845-8B30C08FCE9C}"/>
    <pc:docChg chg="modSld">
      <pc:chgData name="Paula Andrea Taborda Ortiz" userId="5d13dbb3f7bc696e" providerId="LiveId" clId="{DD693658-249F-4DB0-A845-8B30C08FCE9C}" dt="2021-12-14T12:20:05.737" v="3" actId="1076"/>
      <pc:docMkLst>
        <pc:docMk/>
      </pc:docMkLst>
      <pc:sldChg chg="modSp mod">
        <pc:chgData name="Paula Andrea Taborda Ortiz" userId="5d13dbb3f7bc696e" providerId="LiveId" clId="{DD693658-249F-4DB0-A845-8B30C08FCE9C}" dt="2021-12-14T12:19:43.707" v="1" actId="20577"/>
        <pc:sldMkLst>
          <pc:docMk/>
          <pc:sldMk cId="0" sldId="256"/>
        </pc:sldMkLst>
        <pc:spChg chg="mod">
          <ac:chgData name="Paula Andrea Taborda Ortiz" userId="5d13dbb3f7bc696e" providerId="LiveId" clId="{DD693658-249F-4DB0-A845-8B30C08FCE9C}" dt="2021-12-14T12:19:43.707" v="1" actId="20577"/>
          <ac:spMkLst>
            <pc:docMk/>
            <pc:sldMk cId="0" sldId="256"/>
            <ac:spMk id="78" creationId="{00000000-0000-0000-0000-000000000000}"/>
          </ac:spMkLst>
        </pc:spChg>
      </pc:sldChg>
      <pc:sldChg chg="addSp modSp mod">
        <pc:chgData name="Paula Andrea Taborda Ortiz" userId="5d13dbb3f7bc696e" providerId="LiveId" clId="{DD693658-249F-4DB0-A845-8B30C08FCE9C}" dt="2021-12-14T12:20:05.737" v="3" actId="1076"/>
        <pc:sldMkLst>
          <pc:docMk/>
          <pc:sldMk cId="4118722145" sldId="269"/>
        </pc:sldMkLst>
        <pc:spChg chg="add mod">
          <ac:chgData name="Paula Andrea Taborda Ortiz" userId="5d13dbb3f7bc696e" providerId="LiveId" clId="{DD693658-249F-4DB0-A845-8B30C08FCE9C}" dt="2021-12-14T12:20:05.737" v="3" actId="1076"/>
          <ac:spMkLst>
            <pc:docMk/>
            <pc:sldMk cId="4118722145" sldId="269"/>
            <ac:spMk id="8" creationId="{F6234181-19A5-4DE1-8967-C376FBDDA5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182086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Infografía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1. CF3_1_5_Estructuras </a:t>
            </a:r>
            <a:r>
              <a:rPr lang="en-US" sz="1800" dirty="0" err="1">
                <a:solidFill>
                  <a:schemeClr val="lt1"/>
                </a:solidFill>
              </a:rPr>
              <a:t>organizativas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4;p2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5;p2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_tradnl" dirty="0">
                <a:solidFill>
                  <a:schemeClr val="dk1"/>
                </a:solidFill>
              </a:rPr>
              <a:t>Por favor realizar una infografía con la información que se encuentra en esta presentación. Se sugiere que se trabaje en </a:t>
            </a:r>
            <a:r>
              <a:rPr lang="es-ES_tradnl" dirty="0" err="1" smtClean="0">
                <a:solidFill>
                  <a:schemeClr val="dk1"/>
                </a:solidFill>
              </a:rPr>
              <a:t>secuencialida</a:t>
            </a:r>
            <a:r>
              <a:rPr lang="es-ES_tradnl" smtClean="0">
                <a:solidFill>
                  <a:schemeClr val="dk1"/>
                </a:solidFill>
              </a:rPr>
              <a:t>.</a:t>
            </a:r>
            <a:endParaRPr lang="es-ES_tradnl" sz="1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6" name="Google Shape;86;p2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Infografía: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5;p2">
            <a:extLst>
              <a:ext uri="{FF2B5EF4-FFF2-40B4-BE49-F238E27FC236}">
                <a16:creationId xmlns:a16="http://schemas.microsoft.com/office/drawing/2014/main" xmlns="" id="{0B69934D-712A-45E9-93C6-29FF2FE7FFBC}"/>
              </a:ext>
            </a:extLst>
          </p:cNvPr>
          <p:cNvSpPr/>
          <p:nvPr/>
        </p:nvSpPr>
        <p:spPr>
          <a:xfrm>
            <a:off x="8272301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026" name="Picture 2" descr="Pasos para crear una correcta infografía - Hashtag">
            <a:extLst>
              <a:ext uri="{FF2B5EF4-FFF2-40B4-BE49-F238E27FC236}">
                <a16:creationId xmlns:a16="http://schemas.microsoft.com/office/drawing/2014/main" xmlns="" id="{C9996292-480E-49B7-83C8-5F34DCB7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7"/>
          <a:stretch/>
        </p:blipFill>
        <p:spPr bwMode="auto">
          <a:xfrm>
            <a:off x="-446312" y="3176525"/>
            <a:ext cx="7620000" cy="34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F4DAFFF-7FAB-4199-9CA5-5C1E511CD370}"/>
              </a:ext>
            </a:extLst>
          </p:cNvPr>
          <p:cNvSpPr txBox="1"/>
          <p:nvPr/>
        </p:nvSpPr>
        <p:spPr>
          <a:xfrm>
            <a:off x="798964" y="5035060"/>
            <a:ext cx="1149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Clanes</a:t>
            </a: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B51BDBF-CB69-4502-88E8-CE43091DC6EF}"/>
              </a:ext>
            </a:extLst>
          </p:cNvPr>
          <p:cNvSpPr txBox="1"/>
          <p:nvPr/>
        </p:nvSpPr>
        <p:spPr>
          <a:xfrm>
            <a:off x="2213762" y="5035060"/>
            <a:ext cx="1149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Linajes</a:t>
            </a: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C01E017-EB8E-4D1F-B4B6-E926A6EE29B3}"/>
              </a:ext>
            </a:extLst>
          </p:cNvPr>
          <p:cNvSpPr txBox="1"/>
          <p:nvPr/>
        </p:nvSpPr>
        <p:spPr>
          <a:xfrm>
            <a:off x="3465901" y="5035060"/>
            <a:ext cx="1149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ratrías </a:t>
            </a: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xmlns="" id="{E180D6D1-E940-41E1-85BA-06A2966AD715}"/>
              </a:ext>
            </a:extLst>
          </p:cNvPr>
          <p:cNvSpPr/>
          <p:nvPr/>
        </p:nvSpPr>
        <p:spPr>
          <a:xfrm>
            <a:off x="5981011" y="4514850"/>
            <a:ext cx="1457549" cy="14890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DFCCB380-1A5C-4879-B537-4D1A65AF83D7}"/>
              </a:ext>
            </a:extLst>
          </p:cNvPr>
          <p:cNvSpPr txBox="1"/>
          <p:nvPr/>
        </p:nvSpPr>
        <p:spPr>
          <a:xfrm>
            <a:off x="4839888" y="5017262"/>
            <a:ext cx="1149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itades </a:t>
            </a: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4CBC55CA-6EE5-41D5-B50C-155481387C2A}"/>
              </a:ext>
            </a:extLst>
          </p:cNvPr>
          <p:cNvSpPr txBox="1"/>
          <p:nvPr/>
        </p:nvSpPr>
        <p:spPr>
          <a:xfrm>
            <a:off x="6092123" y="5017262"/>
            <a:ext cx="1149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atrilineales </a:t>
            </a: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28B506B-152A-4315-9D5D-DA860C73E950}"/>
              </a:ext>
            </a:extLst>
          </p:cNvPr>
          <p:cNvSpPr txBox="1"/>
          <p:nvPr/>
        </p:nvSpPr>
        <p:spPr>
          <a:xfrm>
            <a:off x="1411194" y="3176525"/>
            <a:ext cx="541268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Estructuras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organizativas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 los pueblos </a:t>
            </a:r>
            <a:r>
              <a:rPr lang="en-US" sz="1400" dirty="0" err="1" smtClean="0">
                <a:solidFill>
                  <a:schemeClr val="tx1"/>
                </a:solidFill>
              </a:rPr>
              <a:t>indígenas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22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55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37</cp:revision>
  <dcterms:modified xsi:type="dcterms:W3CDTF">2021-12-20T19:43:30Z</dcterms:modified>
</cp:coreProperties>
</file>