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4F38A-E4DF-41C3-A2C5-571F8DF8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8DC4D-8CED-441C-AAC1-4BA25E52B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A0CF3-89C0-450C-864B-E6E92C63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1EFF1-90D6-48C4-94E7-F234F49E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B3A3E-27BC-4BBF-A725-32A7CF63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10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41D57-6CD4-4AA8-8C17-51E7380B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74507B-4D4F-4E5F-B767-4F68EFCB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26432-8D19-45F3-94D6-93D7EDFE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CCA4A-8C47-451F-A983-11A33869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4E0B7-49F7-42C0-9723-735E46D0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61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B4DF1-A4CD-4807-AD22-368CFD99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44782B-9B44-4B4C-8019-4E69F9F59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84B47-6DBD-4F4E-9E66-0A2A0CA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451A4-4667-4DD8-B261-800B9BEC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5DA2D4-8E10-4144-8DB7-49A5B4B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0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E6B89-7F40-48FD-BDCF-E42D38FC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3ABF4-D96B-4941-BC83-D586FA3C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D0C3A-F6EB-45F2-BF57-9619A60B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CA23A-76D8-45A8-B4F7-F72C8C37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494B2-F662-4008-A88E-C1375437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9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9B4AE-B1D8-4DEC-AADA-914B1DFC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6849E-717F-4742-A7A3-69B18F88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76261-BF85-410A-8781-164E877F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EC164-16DC-494B-BD3F-13CA7F5E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05390-8F25-4B80-8E60-D0405767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7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8E38D-4331-442F-BE00-C77770AC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4BD53-3B28-4D09-8B1B-2B0A22C1A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9A0B8E-675A-4B06-8823-D4F615B8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6C7D75-5FA0-4D10-B416-B7CDC45F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AA1C59-8D56-4CED-B681-298D68C8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71950-69D4-4FE4-8EC3-81EC48D9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02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DC3C-FA39-4009-A1E1-0F41C432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E8DC2F-69C6-4F9E-9924-DF581E87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71C363-64BB-4E3D-A66B-7244B0E58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A049B4-9FBB-4778-A724-558D3C681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AE0E2C-BF7F-4CB2-B5F9-62465DDC2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8C1099-9329-4158-B3A8-A1D16D0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A05CB0-76E9-4F41-81C5-BFA1BFF2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50BB9E-8D5F-4DD2-AA3A-EDA57B09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60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D1810-DCF9-453A-AC27-11A99F00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5E6C18-F72E-495C-A066-C3D67200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C49216-A982-4B2A-84B5-75E152F2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078CA3-2098-44B5-AD73-E4869CFA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3404F2-856C-4525-A312-8743AA53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53561E-F57F-4C49-B89A-570E3FA2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7D2754-CC64-4C91-AAC0-9A5DFDFF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55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EC7D7-85F6-4017-AFC6-915FA06A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8528B-0409-4ECA-819A-B16F7790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34F1E6-0953-40C5-ACB9-C020D9258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D7CC2-F349-448D-A801-6B666FB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5763E4-0889-401C-845A-E7D5D112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C7F18-6D85-425B-AB1A-CFC1E434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878E-9357-4D50-B5B9-C7119DA0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67DC17-CC1F-4745-820D-753C18113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D80F72-C5B8-4B43-A64E-74DE84D97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3566B-5ED8-4BF8-A011-82E6AE33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DA40C-82F6-4EEF-801E-E69D2D38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256E5-5A08-4DBE-8FB8-5448EB78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03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B66C08-9549-4A00-843A-99E50B06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26FE83-8B17-48F2-A6FB-6B54D733D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C84E5-7555-47C7-956B-D5219594D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728F-FCA4-4F43-B8F5-054B1860B252}" type="datetimeFigureOut">
              <a:rPr lang="es-CO" smtClean="0"/>
              <a:t>10/08/2021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33978-CFFD-4CD3-B763-4B081FAE5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4DA8A-879B-4E95-8D2D-CE18E0C39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577-82F5-42A2-A8D8-FE1D522C1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7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">
            <a:extLst>
              <a:ext uri="{FF2B5EF4-FFF2-40B4-BE49-F238E27FC236}">
                <a16:creationId xmlns:a16="http://schemas.microsoft.com/office/drawing/2014/main" id="{B4380A37-6389-424E-B86D-B2BAD1A68666}"/>
              </a:ext>
            </a:extLst>
          </p:cNvPr>
          <p:cNvSpPr/>
          <p:nvPr/>
        </p:nvSpPr>
        <p:spPr>
          <a:xfrm>
            <a:off x="2301833" y="209448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cs typeface="Calibri"/>
              </a:rPr>
              <a:t>Anexo_CF02_Diferentes_modelos_de_intervencion_breve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92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F537097-C998-4153-86A9-E959FDA06360}"/>
              </a:ext>
            </a:extLst>
          </p:cNvPr>
          <p:cNvSpPr txBox="1"/>
          <p:nvPr/>
        </p:nvSpPr>
        <p:spPr>
          <a:xfrm>
            <a:off x="1417981" y="353525"/>
            <a:ext cx="887897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DD9E93-4C3E-4FA9-9A6E-BB91EDD7D2E7}"/>
              </a:ext>
            </a:extLst>
          </p:cNvPr>
          <p:cNvSpPr/>
          <p:nvPr/>
        </p:nvSpPr>
        <p:spPr>
          <a:xfrm>
            <a:off x="1179443" y="1138227"/>
            <a:ext cx="1364974" cy="6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Averigüe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A0269F62-C6B4-418A-8E40-F4674C73B9B5}"/>
              </a:ext>
            </a:extLst>
          </p:cNvPr>
          <p:cNvSpPr/>
          <p:nvPr/>
        </p:nvSpPr>
        <p:spPr>
          <a:xfrm>
            <a:off x="1709529" y="1842162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AC97377-9648-4554-ABAD-10FA1BB40877}"/>
              </a:ext>
            </a:extLst>
          </p:cNvPr>
          <p:cNvSpPr/>
          <p:nvPr/>
        </p:nvSpPr>
        <p:spPr>
          <a:xfrm>
            <a:off x="1179443" y="2207879"/>
            <a:ext cx="1364974" cy="6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Asesore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32C5476C-FAFE-414D-90E1-503E028DB3E5}"/>
              </a:ext>
            </a:extLst>
          </p:cNvPr>
          <p:cNvSpPr/>
          <p:nvPr/>
        </p:nvSpPr>
        <p:spPr>
          <a:xfrm>
            <a:off x="1709529" y="2905629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6A8BB67-C252-4700-AE4A-CF323EAF37C9}"/>
              </a:ext>
            </a:extLst>
          </p:cNvPr>
          <p:cNvSpPr/>
          <p:nvPr/>
        </p:nvSpPr>
        <p:spPr>
          <a:xfrm>
            <a:off x="1179442" y="3271346"/>
            <a:ext cx="1364974" cy="664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Aprecie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489DCC4-E95E-4877-9ABD-07404098FB3E}"/>
              </a:ext>
            </a:extLst>
          </p:cNvPr>
          <p:cNvSpPr/>
          <p:nvPr/>
        </p:nvSpPr>
        <p:spPr>
          <a:xfrm>
            <a:off x="1709529" y="3969096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31ED116-0AB2-46C7-96FA-B2E1182EB578}"/>
              </a:ext>
            </a:extLst>
          </p:cNvPr>
          <p:cNvSpPr/>
          <p:nvPr/>
        </p:nvSpPr>
        <p:spPr>
          <a:xfrm>
            <a:off x="1219198" y="4334813"/>
            <a:ext cx="1364974" cy="664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Ayude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D3FD7F5-6B93-4AEF-A4DB-AE457642657B}"/>
              </a:ext>
            </a:extLst>
          </p:cNvPr>
          <p:cNvSpPr/>
          <p:nvPr/>
        </p:nvSpPr>
        <p:spPr>
          <a:xfrm>
            <a:off x="1219198" y="5431964"/>
            <a:ext cx="1364974" cy="664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Arregle</a:t>
            </a: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96AC0828-F89F-403C-9BB5-20945AD19275}"/>
              </a:ext>
            </a:extLst>
          </p:cNvPr>
          <p:cNvSpPr/>
          <p:nvPr/>
        </p:nvSpPr>
        <p:spPr>
          <a:xfrm>
            <a:off x="1749285" y="5066247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BF4B7D-7A3D-4BA1-9135-D83578D90625}"/>
              </a:ext>
            </a:extLst>
          </p:cNvPr>
          <p:cNvSpPr txBox="1"/>
          <p:nvPr/>
        </p:nvSpPr>
        <p:spPr>
          <a:xfrm>
            <a:off x="3544955" y="364210"/>
            <a:ext cx="1364974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</a:t>
            </a:r>
            <a:r>
              <a:rPr lang="es-CO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3141903-E47C-4ECF-BC60-940E8003E5AC}"/>
              </a:ext>
            </a:extLst>
          </p:cNvPr>
          <p:cNvSpPr/>
          <p:nvPr/>
        </p:nvSpPr>
        <p:spPr>
          <a:xfrm>
            <a:off x="3399181" y="1125085"/>
            <a:ext cx="1364974" cy="6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Averiguar</a:t>
            </a: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7B60E331-1D57-488B-A409-EA974E2626B2}"/>
              </a:ext>
            </a:extLst>
          </p:cNvPr>
          <p:cNvSpPr/>
          <p:nvPr/>
        </p:nvSpPr>
        <p:spPr>
          <a:xfrm>
            <a:off x="3929268" y="1842161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C210A45-241F-47EC-95FA-D851955FD240}"/>
              </a:ext>
            </a:extLst>
          </p:cNvPr>
          <p:cNvSpPr/>
          <p:nvPr/>
        </p:nvSpPr>
        <p:spPr>
          <a:xfrm>
            <a:off x="3399181" y="2204102"/>
            <a:ext cx="1364974" cy="6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22A09C7-9ECD-4CE9-B33C-A51F314909E2}"/>
              </a:ext>
            </a:extLst>
          </p:cNvPr>
          <p:cNvSpPr/>
          <p:nvPr/>
        </p:nvSpPr>
        <p:spPr>
          <a:xfrm>
            <a:off x="5642109" y="2204102"/>
            <a:ext cx="1364974" cy="6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CCD8DD5-2D55-4914-AA0E-C842043EB331}"/>
              </a:ext>
            </a:extLst>
          </p:cNvPr>
          <p:cNvSpPr txBox="1"/>
          <p:nvPr/>
        </p:nvSpPr>
        <p:spPr>
          <a:xfrm>
            <a:off x="5665300" y="353525"/>
            <a:ext cx="1364974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AAR</a:t>
            </a:r>
            <a:endParaRPr lang="es-CO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8A3D16-5954-4486-B42F-DEDE08F58C92}"/>
              </a:ext>
            </a:extLst>
          </p:cNvPr>
          <p:cNvSpPr txBox="1"/>
          <p:nvPr/>
        </p:nvSpPr>
        <p:spPr>
          <a:xfrm>
            <a:off x="7964552" y="357562"/>
            <a:ext cx="1364974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endParaRPr lang="es-CO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C598BC5-A751-495A-94B3-A44564ECAA6D}"/>
              </a:ext>
            </a:extLst>
          </p:cNvPr>
          <p:cNvSpPr/>
          <p:nvPr/>
        </p:nvSpPr>
        <p:spPr>
          <a:xfrm>
            <a:off x="5618919" y="1138224"/>
            <a:ext cx="1364974" cy="6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Averiguar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B934E5E-FF79-4152-8A92-B09DCFE82C4C}"/>
              </a:ext>
            </a:extLst>
          </p:cNvPr>
          <p:cNvSpPr/>
          <p:nvPr/>
        </p:nvSpPr>
        <p:spPr>
          <a:xfrm>
            <a:off x="7812148" y="1125079"/>
            <a:ext cx="1364974" cy="6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Averiguar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30ECCE8D-363C-4040-B32F-1A5664C3CDC5}"/>
              </a:ext>
            </a:extLst>
          </p:cNvPr>
          <p:cNvSpPr/>
          <p:nvPr/>
        </p:nvSpPr>
        <p:spPr>
          <a:xfrm>
            <a:off x="6149007" y="1803127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66741D81-F38C-4042-A1AB-9AB25CDA5954}"/>
              </a:ext>
            </a:extLst>
          </p:cNvPr>
          <p:cNvSpPr/>
          <p:nvPr/>
        </p:nvSpPr>
        <p:spPr>
          <a:xfrm>
            <a:off x="8342235" y="1803966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5D48E0A-6D9D-4028-A477-34C3BFA6BEA3}"/>
              </a:ext>
            </a:extLst>
          </p:cNvPr>
          <p:cNvSpPr/>
          <p:nvPr/>
        </p:nvSpPr>
        <p:spPr>
          <a:xfrm>
            <a:off x="7812148" y="2241563"/>
            <a:ext cx="1364974" cy="6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Consejo Breve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115486D0-B094-453B-92CC-30FEF8F5BD24}"/>
              </a:ext>
            </a:extLst>
          </p:cNvPr>
          <p:cNvSpPr/>
          <p:nvPr/>
        </p:nvSpPr>
        <p:spPr>
          <a:xfrm>
            <a:off x="3929268" y="2868168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3F3636FF-1A8D-4E68-AEC7-9D69FE19D69A}"/>
              </a:ext>
            </a:extLst>
          </p:cNvPr>
          <p:cNvSpPr/>
          <p:nvPr/>
        </p:nvSpPr>
        <p:spPr>
          <a:xfrm>
            <a:off x="6162256" y="2868165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5AF13009-1C60-4880-9F6B-3FBE073117F6}"/>
              </a:ext>
            </a:extLst>
          </p:cNvPr>
          <p:cNvSpPr/>
          <p:nvPr/>
        </p:nvSpPr>
        <p:spPr>
          <a:xfrm>
            <a:off x="8342235" y="2905629"/>
            <a:ext cx="304800" cy="332033"/>
          </a:xfrm>
          <a:prstGeom prst="downArrow">
            <a:avLst>
              <a:gd name="adj1" fmla="val 34616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84C2AC3-195E-430A-97E7-45B1005DC64F}"/>
              </a:ext>
            </a:extLst>
          </p:cNvPr>
          <p:cNvSpPr/>
          <p:nvPr/>
        </p:nvSpPr>
        <p:spPr>
          <a:xfrm>
            <a:off x="3399181" y="3305030"/>
            <a:ext cx="1364974" cy="279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Actuar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88CD1BB-8757-404B-81AC-B3F030BCA313}"/>
              </a:ext>
            </a:extLst>
          </p:cNvPr>
          <p:cNvSpPr/>
          <p:nvPr/>
        </p:nvSpPr>
        <p:spPr>
          <a:xfrm>
            <a:off x="5632169" y="3291294"/>
            <a:ext cx="1364974" cy="28047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Referir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089444-59B8-491F-BF3F-F6E81E4EF875}"/>
              </a:ext>
            </a:extLst>
          </p:cNvPr>
          <p:cNvSpPr/>
          <p:nvPr/>
        </p:nvSpPr>
        <p:spPr>
          <a:xfrm>
            <a:off x="7798896" y="3281750"/>
            <a:ext cx="1364974" cy="28047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Apoyar la cesación</a:t>
            </a:r>
          </a:p>
        </p:txBody>
      </p:sp>
      <p:sp>
        <p:nvSpPr>
          <p:cNvPr id="30" name="Shape 109">
            <a:extLst>
              <a:ext uri="{FF2B5EF4-FFF2-40B4-BE49-F238E27FC236}">
                <a16:creationId xmlns:a16="http://schemas.microsoft.com/office/drawing/2014/main" id="{1CD2D5D5-446E-4F1B-8CD5-B1C5E2910372}"/>
              </a:ext>
            </a:extLst>
          </p:cNvPr>
          <p:cNvSpPr txBox="1"/>
          <p:nvPr/>
        </p:nvSpPr>
        <p:spPr>
          <a:xfrm>
            <a:off x="9412843" y="942541"/>
            <a:ext cx="2722351" cy="4305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Los títulos se dejan en mayúsculas por que son los nombres de los modelos y cada letra hace referencia a una acción.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rgbClr val="595959"/>
                </a:solidFill>
                <a:ea typeface="Arial" charset="0"/>
                <a:cs typeface="Calibri Light" charset="0"/>
              </a:rPr>
              <a:t>Ejemplo: AAA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1800" dirty="0">
              <a:solidFill>
                <a:srgbClr val="595959"/>
              </a:solidFill>
              <a:latin typeface="+mn-lt"/>
              <a:ea typeface="Arial" charset="0"/>
              <a:cs typeface="Calibri Light" charset="0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rgbClr val="595959"/>
                </a:solidFill>
                <a:ea typeface="Arial" charset="0"/>
                <a:cs typeface="Calibri Light" charset="0"/>
              </a:rPr>
              <a:t>Averiguar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Asesorar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rgbClr val="595959"/>
                </a:solidFill>
                <a:ea typeface="Arial" charset="0"/>
                <a:cs typeface="Calibri Light" charset="0"/>
              </a:rPr>
              <a:t>Actuar</a:t>
            </a:r>
            <a:endParaRPr lang="es-ES" sz="1800" dirty="0">
              <a:solidFill>
                <a:srgbClr val="595959"/>
              </a:solidFill>
              <a:latin typeface="+mn-lt"/>
              <a:ea typeface="Arial" charset="0"/>
              <a:cs typeface="Calibri Light" charset="0"/>
            </a:endParaRPr>
          </a:p>
        </p:txBody>
      </p:sp>
      <p:sp>
        <p:nvSpPr>
          <p:cNvPr id="35" name="Shape 110">
            <a:extLst>
              <a:ext uri="{FF2B5EF4-FFF2-40B4-BE49-F238E27FC236}">
                <a16:creationId xmlns:a16="http://schemas.microsoft.com/office/drawing/2014/main" id="{AA99EE47-7FBF-4290-B123-871683A92C33}"/>
              </a:ext>
            </a:extLst>
          </p:cNvPr>
          <p:cNvSpPr/>
          <p:nvPr/>
        </p:nvSpPr>
        <p:spPr>
          <a:xfrm>
            <a:off x="9406944" y="0"/>
            <a:ext cx="2709350" cy="815084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60178F-CAEF-4AE1-A10C-8EEAD0C7EB1C}"/>
              </a:ext>
            </a:extLst>
          </p:cNvPr>
          <p:cNvSpPr txBox="1"/>
          <p:nvPr/>
        </p:nvSpPr>
        <p:spPr>
          <a:xfrm>
            <a:off x="1219198" y="6246690"/>
            <a:ext cx="1510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>
                <a:latin typeface="Arial" panose="020B0604020202020204" pitchFamily="34" charset="0"/>
                <a:ea typeface="Arial" panose="020B0604020202020204" pitchFamily="34" charset="0"/>
              </a:rPr>
              <a:t>Nota.</a:t>
            </a:r>
            <a:r>
              <a:rPr lang="es-CO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OPS (2017).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0506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73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GIOVANNA ANDREA ESCOBAR OSPINA</dc:creator>
  <cp:lastModifiedBy>JHON JAIRO RODRIGUEZ PEREZ</cp:lastModifiedBy>
  <cp:revision>4</cp:revision>
  <dcterms:created xsi:type="dcterms:W3CDTF">2021-08-06T15:59:07Z</dcterms:created>
  <dcterms:modified xsi:type="dcterms:W3CDTF">2021-08-10T12:18:01Z</dcterms:modified>
</cp:coreProperties>
</file>