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 varScale="1">
        <p:scale>
          <a:sx n="53" d="100"/>
          <a:sy n="53" d="100"/>
        </p:scale>
        <p:origin x="132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AA74E-0A38-4318-A2E2-860D10DB3B50}" type="doc">
      <dgm:prSet loTypeId="urn:microsoft.com/office/officeart/2005/8/layout/orgChart1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69920D2B-3DA7-4E09-BB0E-AAA37C1B4F7A}">
      <dgm:prSet/>
      <dgm:spPr/>
      <dgm:t>
        <a:bodyPr/>
        <a:lstStyle/>
        <a:p>
          <a:r>
            <a:rPr lang="es-MX"/>
            <a:t>Registro Contable de Compras y Ventas según NIIF y Normativa Vigente</a:t>
          </a:r>
        </a:p>
      </dgm:t>
    </dgm:pt>
    <dgm:pt modelId="{421ABFDD-F08E-4D8D-AF45-662A4191ACBB}" type="parTrans" cxnId="{DCE0132D-7616-486A-AF17-70F16D3A365A}">
      <dgm:prSet/>
      <dgm:spPr/>
      <dgm:t>
        <a:bodyPr/>
        <a:lstStyle/>
        <a:p>
          <a:endParaRPr lang="es-MX"/>
        </a:p>
      </dgm:t>
    </dgm:pt>
    <dgm:pt modelId="{CE8D7D54-EB49-46F3-B877-09B9BB733BAF}" type="sibTrans" cxnId="{DCE0132D-7616-486A-AF17-70F16D3A365A}">
      <dgm:prSet/>
      <dgm:spPr/>
      <dgm:t>
        <a:bodyPr/>
        <a:lstStyle/>
        <a:p>
          <a:endParaRPr lang="es-MX"/>
        </a:p>
      </dgm:t>
    </dgm:pt>
    <dgm:pt modelId="{4D270B15-148E-4A07-A25E-A119705A1316}">
      <dgm:prSet/>
      <dgm:spPr/>
      <dgm:t>
        <a:bodyPr/>
        <a:lstStyle/>
        <a:p>
          <a:r>
            <a:rPr lang="es-MX" b="1"/>
            <a:t>Registro de compras y ventas</a:t>
          </a:r>
          <a:endParaRPr lang="es-MX"/>
        </a:p>
      </dgm:t>
    </dgm:pt>
    <dgm:pt modelId="{92D820F9-B171-47C1-8690-807B5E8FF820}" type="parTrans" cxnId="{4AE9F06F-48F0-4EAA-96F4-8B6F01A3DD98}">
      <dgm:prSet/>
      <dgm:spPr/>
      <dgm:t>
        <a:bodyPr/>
        <a:lstStyle/>
        <a:p>
          <a:endParaRPr lang="es-MX"/>
        </a:p>
      </dgm:t>
    </dgm:pt>
    <dgm:pt modelId="{42A17529-BE90-4C1A-8CE1-64A1F8BB89FF}" type="sibTrans" cxnId="{4AE9F06F-48F0-4EAA-96F4-8B6F01A3DD98}">
      <dgm:prSet/>
      <dgm:spPr/>
      <dgm:t>
        <a:bodyPr/>
        <a:lstStyle/>
        <a:p>
          <a:endParaRPr lang="es-MX"/>
        </a:p>
      </dgm:t>
    </dgm:pt>
    <dgm:pt modelId="{59555D4F-68A2-482B-82CF-7271D4EF783B}">
      <dgm:prSet/>
      <dgm:spPr/>
      <dgm:t>
        <a:bodyPr/>
        <a:lstStyle/>
        <a:p>
          <a:r>
            <a:rPr lang="es-MX"/>
            <a:t>Aplicación de NIIF y NIC</a:t>
          </a:r>
        </a:p>
      </dgm:t>
    </dgm:pt>
    <dgm:pt modelId="{4388CE35-D295-4EFB-8860-51446EF532BB}" type="parTrans" cxnId="{237C1B58-AACF-4BEF-BC5A-1114307D77CB}">
      <dgm:prSet/>
      <dgm:spPr/>
      <dgm:t>
        <a:bodyPr/>
        <a:lstStyle/>
        <a:p>
          <a:endParaRPr lang="es-MX"/>
        </a:p>
      </dgm:t>
    </dgm:pt>
    <dgm:pt modelId="{CA027393-5A7A-4E46-A00D-574A3B516039}" type="sibTrans" cxnId="{237C1B58-AACF-4BEF-BC5A-1114307D77CB}">
      <dgm:prSet/>
      <dgm:spPr/>
      <dgm:t>
        <a:bodyPr/>
        <a:lstStyle/>
        <a:p>
          <a:endParaRPr lang="es-MX"/>
        </a:p>
      </dgm:t>
    </dgm:pt>
    <dgm:pt modelId="{F3D6A14C-6B7B-4789-83AF-490E0729D909}">
      <dgm:prSet/>
      <dgm:spPr/>
      <dgm:t>
        <a:bodyPr/>
        <a:lstStyle/>
        <a:p>
          <a:r>
            <a:rPr lang="es-MX"/>
            <a:t>Políticas contables institucionales</a:t>
          </a:r>
        </a:p>
      </dgm:t>
    </dgm:pt>
    <dgm:pt modelId="{20BFFC05-2A82-4049-8AD4-541C414404F6}" type="parTrans" cxnId="{98BBDF0C-12AF-4232-AAAA-98986AFBE781}">
      <dgm:prSet/>
      <dgm:spPr/>
      <dgm:t>
        <a:bodyPr/>
        <a:lstStyle/>
        <a:p>
          <a:endParaRPr lang="es-MX"/>
        </a:p>
      </dgm:t>
    </dgm:pt>
    <dgm:pt modelId="{51AAA2DA-05C3-4CDD-9750-CB3BD75D9E8E}" type="sibTrans" cxnId="{98BBDF0C-12AF-4232-AAAA-98986AFBE781}">
      <dgm:prSet/>
      <dgm:spPr/>
      <dgm:t>
        <a:bodyPr/>
        <a:lstStyle/>
        <a:p>
          <a:endParaRPr lang="es-MX"/>
        </a:p>
      </dgm:t>
    </dgm:pt>
    <dgm:pt modelId="{1604ECB5-D4BA-4C2A-B9F7-C6A3A8DFB8BC}">
      <dgm:prSet/>
      <dgm:spPr/>
      <dgm:t>
        <a:bodyPr/>
        <a:lstStyle/>
        <a:p>
          <a:r>
            <a:rPr lang="es-MX"/>
            <a:t>Reconocimiento de operaciones comerciales</a:t>
          </a:r>
        </a:p>
      </dgm:t>
    </dgm:pt>
    <dgm:pt modelId="{ACB4ACFC-B15F-4A85-A2B2-B4161B051B93}" type="parTrans" cxnId="{42E4C130-F793-4773-A203-7CD9444FD22F}">
      <dgm:prSet/>
      <dgm:spPr/>
      <dgm:t>
        <a:bodyPr/>
        <a:lstStyle/>
        <a:p>
          <a:endParaRPr lang="es-MX"/>
        </a:p>
      </dgm:t>
    </dgm:pt>
    <dgm:pt modelId="{E8A8568B-754A-465E-BA76-0C5A4DD041EB}" type="sibTrans" cxnId="{42E4C130-F793-4773-A203-7CD9444FD22F}">
      <dgm:prSet/>
      <dgm:spPr/>
      <dgm:t>
        <a:bodyPr/>
        <a:lstStyle/>
        <a:p>
          <a:endParaRPr lang="es-MX"/>
        </a:p>
      </dgm:t>
    </dgm:pt>
    <dgm:pt modelId="{DCC820C2-79A3-4344-9DAE-E9419796B355}">
      <dgm:prSet/>
      <dgm:spPr/>
      <dgm:t>
        <a:bodyPr/>
        <a:lstStyle/>
        <a:p>
          <a:r>
            <a:rPr lang="es-MX" b="1"/>
            <a:t>Inventarios</a:t>
          </a:r>
          <a:endParaRPr lang="es-MX"/>
        </a:p>
      </dgm:t>
    </dgm:pt>
    <dgm:pt modelId="{5B0EDF27-BC17-4FFD-8670-9B0A87B173A8}" type="parTrans" cxnId="{1D2886CA-B638-44C0-ABE1-47610CBE20D1}">
      <dgm:prSet/>
      <dgm:spPr/>
      <dgm:t>
        <a:bodyPr/>
        <a:lstStyle/>
        <a:p>
          <a:endParaRPr lang="es-MX"/>
        </a:p>
      </dgm:t>
    </dgm:pt>
    <dgm:pt modelId="{D768267A-6AB1-4490-A810-78BB37552778}" type="sibTrans" cxnId="{1D2886CA-B638-44C0-ABE1-47610CBE20D1}">
      <dgm:prSet/>
      <dgm:spPr/>
      <dgm:t>
        <a:bodyPr/>
        <a:lstStyle/>
        <a:p>
          <a:endParaRPr lang="es-MX"/>
        </a:p>
      </dgm:t>
    </dgm:pt>
    <dgm:pt modelId="{87E0E8CD-E9A7-4319-A69A-BE8B07AB81CC}">
      <dgm:prSet/>
      <dgm:spPr/>
      <dgm:t>
        <a:bodyPr/>
        <a:lstStyle/>
        <a:p>
          <a:r>
            <a:rPr lang="es-MX"/>
            <a:t>Política contable: costos, ventas, traslados, deterioros</a:t>
          </a:r>
        </a:p>
      </dgm:t>
    </dgm:pt>
    <dgm:pt modelId="{E9E0342F-9F21-4589-8C35-992B62615CB4}" type="parTrans" cxnId="{CEE472AD-027E-4DD4-83A0-A44D8C334C11}">
      <dgm:prSet/>
      <dgm:spPr/>
      <dgm:t>
        <a:bodyPr/>
        <a:lstStyle/>
        <a:p>
          <a:endParaRPr lang="es-MX"/>
        </a:p>
      </dgm:t>
    </dgm:pt>
    <dgm:pt modelId="{B20D064C-2A2C-4E1B-8BF9-3866886D7C8B}" type="sibTrans" cxnId="{CEE472AD-027E-4DD4-83A0-A44D8C334C11}">
      <dgm:prSet/>
      <dgm:spPr/>
      <dgm:t>
        <a:bodyPr/>
        <a:lstStyle/>
        <a:p>
          <a:endParaRPr lang="es-MX"/>
        </a:p>
      </dgm:t>
    </dgm:pt>
    <dgm:pt modelId="{D4D04402-ED67-4A39-AF59-2071E5D14EBA}">
      <dgm:prSet/>
      <dgm:spPr/>
      <dgm:t>
        <a:bodyPr/>
        <a:lstStyle/>
        <a:p>
          <a:r>
            <a:rPr lang="es-MX"/>
            <a:t>Tipos: mercaderías, insumos, productos terminados</a:t>
          </a:r>
        </a:p>
      </dgm:t>
    </dgm:pt>
    <dgm:pt modelId="{DC970D41-E64F-48F7-8552-838474DB7E59}" type="parTrans" cxnId="{050A1A7B-1B65-4627-BC3F-C440C98AA2A8}">
      <dgm:prSet/>
      <dgm:spPr/>
      <dgm:t>
        <a:bodyPr/>
        <a:lstStyle/>
        <a:p>
          <a:endParaRPr lang="es-MX"/>
        </a:p>
      </dgm:t>
    </dgm:pt>
    <dgm:pt modelId="{C8D1E3CC-D935-4CAD-BE0F-ECC25610AD43}" type="sibTrans" cxnId="{050A1A7B-1B65-4627-BC3F-C440C98AA2A8}">
      <dgm:prSet/>
      <dgm:spPr/>
      <dgm:t>
        <a:bodyPr/>
        <a:lstStyle/>
        <a:p>
          <a:endParaRPr lang="es-MX"/>
        </a:p>
      </dgm:t>
    </dgm:pt>
    <dgm:pt modelId="{E2929837-078C-4BF3-8D60-AC796DC78F19}">
      <dgm:prSet/>
      <dgm:spPr/>
      <dgm:t>
        <a:bodyPr/>
        <a:lstStyle/>
        <a:p>
          <a:r>
            <a:rPr lang="es-MX"/>
            <a:t>Métodos de valuación: Promedio ponderado, PEPS</a:t>
          </a:r>
        </a:p>
      </dgm:t>
    </dgm:pt>
    <dgm:pt modelId="{4DF33696-83BE-4561-9B2A-2F956F56FB52}" type="parTrans" cxnId="{56F8826C-EA1D-46B0-8511-DB9C71F3C1A5}">
      <dgm:prSet/>
      <dgm:spPr/>
      <dgm:t>
        <a:bodyPr/>
        <a:lstStyle/>
        <a:p>
          <a:endParaRPr lang="es-MX"/>
        </a:p>
      </dgm:t>
    </dgm:pt>
    <dgm:pt modelId="{B6AFC8E1-3205-4154-9F10-AA3AC213175C}" type="sibTrans" cxnId="{56F8826C-EA1D-46B0-8511-DB9C71F3C1A5}">
      <dgm:prSet/>
      <dgm:spPr/>
      <dgm:t>
        <a:bodyPr/>
        <a:lstStyle/>
        <a:p>
          <a:endParaRPr lang="es-MX"/>
        </a:p>
      </dgm:t>
    </dgm:pt>
    <dgm:pt modelId="{8F35AB41-DBF5-4E3B-80E8-851613222F51}">
      <dgm:prSet/>
      <dgm:spPr/>
      <dgm:t>
        <a:bodyPr/>
        <a:lstStyle/>
        <a:p>
          <a:r>
            <a:rPr lang="es-MX"/>
            <a:t>Medición: costo o valor neto realizable</a:t>
          </a:r>
        </a:p>
      </dgm:t>
    </dgm:pt>
    <dgm:pt modelId="{931472C1-8E42-40DE-8413-963ED08A8F40}" type="parTrans" cxnId="{73F99CF5-0171-48BA-AF04-64CD408DE3F0}">
      <dgm:prSet/>
      <dgm:spPr/>
      <dgm:t>
        <a:bodyPr/>
        <a:lstStyle/>
        <a:p>
          <a:endParaRPr lang="es-MX"/>
        </a:p>
      </dgm:t>
    </dgm:pt>
    <dgm:pt modelId="{F4BEE49C-55E8-4D2A-BFF9-F4CA7965D6E6}" type="sibTrans" cxnId="{73F99CF5-0171-48BA-AF04-64CD408DE3F0}">
      <dgm:prSet/>
      <dgm:spPr/>
      <dgm:t>
        <a:bodyPr/>
        <a:lstStyle/>
        <a:p>
          <a:endParaRPr lang="es-MX"/>
        </a:p>
      </dgm:t>
    </dgm:pt>
    <dgm:pt modelId="{3E995254-6A76-4EB4-BE79-F81945B0688C}">
      <dgm:prSet/>
      <dgm:spPr/>
      <dgm:t>
        <a:bodyPr/>
        <a:lstStyle/>
        <a:p>
          <a:r>
            <a:rPr lang="es-MX"/>
            <a:t>Impuestos y retenciones aplicables</a:t>
          </a:r>
        </a:p>
      </dgm:t>
    </dgm:pt>
    <dgm:pt modelId="{7035935B-7413-477B-91A2-EBE99BC07D35}" type="parTrans" cxnId="{8D4F2E37-57EE-4161-8333-1B0DF85DFFB2}">
      <dgm:prSet/>
      <dgm:spPr/>
      <dgm:t>
        <a:bodyPr/>
        <a:lstStyle/>
        <a:p>
          <a:endParaRPr lang="es-MX"/>
        </a:p>
      </dgm:t>
    </dgm:pt>
    <dgm:pt modelId="{D0A44BEE-90ED-45D7-BC10-2630AE3DFDE4}" type="sibTrans" cxnId="{8D4F2E37-57EE-4161-8333-1B0DF85DFFB2}">
      <dgm:prSet/>
      <dgm:spPr/>
      <dgm:t>
        <a:bodyPr/>
        <a:lstStyle/>
        <a:p>
          <a:endParaRPr lang="es-MX"/>
        </a:p>
      </dgm:t>
    </dgm:pt>
    <dgm:pt modelId="{7A896BB8-D470-4098-9A1A-A163855E3E3E}">
      <dgm:prSet/>
      <dgm:spPr/>
      <dgm:t>
        <a:bodyPr/>
        <a:lstStyle/>
        <a:p>
          <a:r>
            <a:rPr lang="es-MX"/>
            <a:t>Presentación en estados financieros</a:t>
          </a:r>
        </a:p>
      </dgm:t>
    </dgm:pt>
    <dgm:pt modelId="{E6727E42-CCDF-4689-B216-B165DBF0DB2B}" type="parTrans" cxnId="{135A4EEF-5A33-4674-A900-EC496B7C25D7}">
      <dgm:prSet/>
      <dgm:spPr/>
      <dgm:t>
        <a:bodyPr/>
        <a:lstStyle/>
        <a:p>
          <a:endParaRPr lang="es-MX"/>
        </a:p>
      </dgm:t>
    </dgm:pt>
    <dgm:pt modelId="{4F889DDF-8B02-47D2-883C-6E81432AF9DE}" type="sibTrans" cxnId="{135A4EEF-5A33-4674-A900-EC496B7C25D7}">
      <dgm:prSet/>
      <dgm:spPr/>
      <dgm:t>
        <a:bodyPr/>
        <a:lstStyle/>
        <a:p>
          <a:endParaRPr lang="es-MX"/>
        </a:p>
      </dgm:t>
    </dgm:pt>
    <dgm:pt modelId="{7DD97061-4BE7-40F1-ABBE-8762117F0BB1}">
      <dgm:prSet/>
      <dgm:spPr/>
      <dgm:t>
        <a:bodyPr/>
        <a:lstStyle/>
        <a:p>
          <a:r>
            <a:rPr lang="es-MX" b="1"/>
            <a:t>Instrumentos financieros</a:t>
          </a:r>
          <a:endParaRPr lang="es-MX"/>
        </a:p>
      </dgm:t>
    </dgm:pt>
    <dgm:pt modelId="{3F795DFD-9A70-4D4A-99E4-ABC83E52ABD8}" type="parTrans" cxnId="{E0127F6C-14D9-4886-B530-4A19FDFC2B8E}">
      <dgm:prSet/>
      <dgm:spPr/>
      <dgm:t>
        <a:bodyPr/>
        <a:lstStyle/>
        <a:p>
          <a:endParaRPr lang="es-MX"/>
        </a:p>
      </dgm:t>
    </dgm:pt>
    <dgm:pt modelId="{94A5DEF6-B281-4933-B7C9-673AA1E966A6}" type="sibTrans" cxnId="{E0127F6C-14D9-4886-B530-4A19FDFC2B8E}">
      <dgm:prSet/>
      <dgm:spPr/>
      <dgm:t>
        <a:bodyPr/>
        <a:lstStyle/>
        <a:p>
          <a:endParaRPr lang="es-MX"/>
        </a:p>
      </dgm:t>
    </dgm:pt>
    <dgm:pt modelId="{D7CF6978-21F5-4B98-A707-02FD11218AC0}">
      <dgm:prSet/>
      <dgm:spPr/>
      <dgm:t>
        <a:bodyPr/>
        <a:lstStyle/>
        <a:p>
          <a:r>
            <a:rPr lang="es-MX" b="1"/>
            <a:t>Cuentas por pagar (pasivos)</a:t>
          </a:r>
          <a:endParaRPr lang="es-MX"/>
        </a:p>
      </dgm:t>
    </dgm:pt>
    <dgm:pt modelId="{2F92FC13-6B58-4160-88FD-DDC17F32F471}" type="parTrans" cxnId="{7FE14DE1-C0D3-4DE3-9A73-6C6472805181}">
      <dgm:prSet/>
      <dgm:spPr/>
      <dgm:t>
        <a:bodyPr/>
        <a:lstStyle/>
        <a:p>
          <a:endParaRPr lang="es-MX"/>
        </a:p>
      </dgm:t>
    </dgm:pt>
    <dgm:pt modelId="{C95578A9-4BE9-48DC-9D71-5A9FDEC0E7F7}" type="sibTrans" cxnId="{7FE14DE1-C0D3-4DE3-9A73-6C6472805181}">
      <dgm:prSet/>
      <dgm:spPr/>
      <dgm:t>
        <a:bodyPr/>
        <a:lstStyle/>
        <a:p>
          <a:endParaRPr lang="es-MX"/>
        </a:p>
      </dgm:t>
    </dgm:pt>
    <dgm:pt modelId="{47B3366E-EA9E-4990-99D7-75EA00223BFA}">
      <dgm:prSet/>
      <dgm:spPr/>
      <dgm:t>
        <a:bodyPr/>
        <a:lstStyle/>
        <a:p>
          <a:r>
            <a:rPr lang="es-MX"/>
            <a:t>Reconocimiento y medición al costo amortizado</a:t>
          </a:r>
        </a:p>
      </dgm:t>
    </dgm:pt>
    <dgm:pt modelId="{51E33760-325A-4A5F-9890-BF70C3D1C9B0}" type="parTrans" cxnId="{70F1BCA7-4A30-4D15-B025-2C7E635BD2E7}">
      <dgm:prSet/>
      <dgm:spPr/>
      <dgm:t>
        <a:bodyPr/>
        <a:lstStyle/>
        <a:p>
          <a:endParaRPr lang="es-MX"/>
        </a:p>
      </dgm:t>
    </dgm:pt>
    <dgm:pt modelId="{2F3D9375-CA05-4D37-818C-3F97D9E1C739}" type="sibTrans" cxnId="{70F1BCA7-4A30-4D15-B025-2C7E635BD2E7}">
      <dgm:prSet/>
      <dgm:spPr/>
      <dgm:t>
        <a:bodyPr/>
        <a:lstStyle/>
        <a:p>
          <a:endParaRPr lang="es-MX"/>
        </a:p>
      </dgm:t>
    </dgm:pt>
    <dgm:pt modelId="{F7CD72FB-8222-4245-B3F1-9ABC35A1334E}">
      <dgm:prSet/>
      <dgm:spPr/>
      <dgm:t>
        <a:bodyPr/>
        <a:lstStyle/>
        <a:p>
          <a:r>
            <a:rPr lang="es-MX"/>
            <a:t>Presentación en estados financieros</a:t>
          </a:r>
        </a:p>
      </dgm:t>
    </dgm:pt>
    <dgm:pt modelId="{C3608977-53F6-4320-8E4C-81A4A940822E}" type="parTrans" cxnId="{E9935E74-BF3D-4D79-A0D6-A9EAD205DBE1}">
      <dgm:prSet/>
      <dgm:spPr/>
      <dgm:t>
        <a:bodyPr/>
        <a:lstStyle/>
        <a:p>
          <a:endParaRPr lang="es-MX"/>
        </a:p>
      </dgm:t>
    </dgm:pt>
    <dgm:pt modelId="{29223CA5-5B9C-48BF-AA8E-7794B6E052ED}" type="sibTrans" cxnId="{E9935E74-BF3D-4D79-A0D6-A9EAD205DBE1}">
      <dgm:prSet/>
      <dgm:spPr/>
      <dgm:t>
        <a:bodyPr/>
        <a:lstStyle/>
        <a:p>
          <a:endParaRPr lang="es-MX"/>
        </a:p>
      </dgm:t>
    </dgm:pt>
    <dgm:pt modelId="{ACD37AF5-61F8-4D06-A8F0-38025DEDD205}">
      <dgm:prSet/>
      <dgm:spPr/>
      <dgm:t>
        <a:bodyPr/>
        <a:lstStyle/>
        <a:p>
          <a:r>
            <a:rPr lang="es-MX" b="1"/>
            <a:t>Clientes y cuentas por cobrar (activos)</a:t>
          </a:r>
          <a:endParaRPr lang="es-MX"/>
        </a:p>
      </dgm:t>
    </dgm:pt>
    <dgm:pt modelId="{669E6E0D-74C6-42B2-8917-419990EA4058}" type="parTrans" cxnId="{A1BB1C7A-9EAF-4BC4-AFFF-6E1AB214BF4B}">
      <dgm:prSet/>
      <dgm:spPr/>
      <dgm:t>
        <a:bodyPr/>
        <a:lstStyle/>
        <a:p>
          <a:endParaRPr lang="es-MX"/>
        </a:p>
      </dgm:t>
    </dgm:pt>
    <dgm:pt modelId="{15FCA2F6-4D01-48E6-9D2B-5BCF27DD75BA}" type="sibTrans" cxnId="{A1BB1C7A-9EAF-4BC4-AFFF-6E1AB214BF4B}">
      <dgm:prSet/>
      <dgm:spPr/>
      <dgm:t>
        <a:bodyPr/>
        <a:lstStyle/>
        <a:p>
          <a:endParaRPr lang="es-MX"/>
        </a:p>
      </dgm:t>
    </dgm:pt>
    <dgm:pt modelId="{213D5FE0-FEA5-44C9-9504-BC5E989A1A8F}">
      <dgm:prSet/>
      <dgm:spPr/>
      <dgm:t>
        <a:bodyPr/>
        <a:lstStyle/>
        <a:p>
          <a:r>
            <a:rPr lang="es-MX"/>
            <a:t>Políticas de deterioro: método general e individual</a:t>
          </a:r>
        </a:p>
      </dgm:t>
    </dgm:pt>
    <dgm:pt modelId="{8DBD1EDD-DEFF-40C0-82C7-464B5F742F14}" type="parTrans" cxnId="{2E7BEFE7-7ACE-4132-BF2D-078B2FD37A92}">
      <dgm:prSet/>
      <dgm:spPr/>
      <dgm:t>
        <a:bodyPr/>
        <a:lstStyle/>
        <a:p>
          <a:endParaRPr lang="es-MX"/>
        </a:p>
      </dgm:t>
    </dgm:pt>
    <dgm:pt modelId="{19DCBE1E-8B9D-441F-BA49-2CD70428BCC6}" type="sibTrans" cxnId="{2E7BEFE7-7ACE-4132-BF2D-078B2FD37A92}">
      <dgm:prSet/>
      <dgm:spPr/>
      <dgm:t>
        <a:bodyPr/>
        <a:lstStyle/>
        <a:p>
          <a:endParaRPr lang="es-MX"/>
        </a:p>
      </dgm:t>
    </dgm:pt>
    <dgm:pt modelId="{B5F6CD4C-7497-44B1-A165-5EF29E3E40C2}">
      <dgm:prSet/>
      <dgm:spPr/>
      <dgm:t>
        <a:bodyPr/>
        <a:lstStyle/>
        <a:p>
          <a:r>
            <a:rPr lang="es-MX"/>
            <a:t>Reconocimiento de pérdidas por impago</a:t>
          </a:r>
        </a:p>
      </dgm:t>
    </dgm:pt>
    <dgm:pt modelId="{DDAACC81-8B29-4700-90CE-B004A9954BFE}" type="parTrans" cxnId="{5048E279-A4C4-4D45-BF42-12A108EFF0AC}">
      <dgm:prSet/>
      <dgm:spPr/>
      <dgm:t>
        <a:bodyPr/>
        <a:lstStyle/>
        <a:p>
          <a:endParaRPr lang="es-MX"/>
        </a:p>
      </dgm:t>
    </dgm:pt>
    <dgm:pt modelId="{E7B3C9E4-043F-478D-AAEA-A3A13EAE822B}" type="sibTrans" cxnId="{5048E279-A4C4-4D45-BF42-12A108EFF0AC}">
      <dgm:prSet/>
      <dgm:spPr/>
      <dgm:t>
        <a:bodyPr/>
        <a:lstStyle/>
        <a:p>
          <a:endParaRPr lang="es-MX"/>
        </a:p>
      </dgm:t>
    </dgm:pt>
    <dgm:pt modelId="{5978FB0A-73A9-4E4B-B7F3-535BB6BDCBE9}">
      <dgm:prSet/>
      <dgm:spPr/>
      <dgm:t>
        <a:bodyPr/>
        <a:lstStyle/>
        <a:p>
          <a:r>
            <a:rPr lang="es-MX" b="1"/>
            <a:t>Ingresos</a:t>
          </a:r>
          <a:endParaRPr lang="es-MX"/>
        </a:p>
      </dgm:t>
    </dgm:pt>
    <dgm:pt modelId="{7E06E990-7A5B-4831-9213-29F9143382EA}" type="parTrans" cxnId="{A87CBA1E-2292-4D7C-AEF0-3522C4AA2F5B}">
      <dgm:prSet/>
      <dgm:spPr/>
      <dgm:t>
        <a:bodyPr/>
        <a:lstStyle/>
        <a:p>
          <a:endParaRPr lang="es-MX"/>
        </a:p>
      </dgm:t>
    </dgm:pt>
    <dgm:pt modelId="{A13960CA-FF6C-4ACC-8AC9-1B471CE72CC5}" type="sibTrans" cxnId="{A87CBA1E-2292-4D7C-AEF0-3522C4AA2F5B}">
      <dgm:prSet/>
      <dgm:spPr/>
      <dgm:t>
        <a:bodyPr/>
        <a:lstStyle/>
        <a:p>
          <a:endParaRPr lang="es-MX"/>
        </a:p>
      </dgm:t>
    </dgm:pt>
    <dgm:pt modelId="{1698EB6D-4437-49B9-9181-9701529E63A2}">
      <dgm:prSet/>
      <dgm:spPr/>
      <dgm:t>
        <a:bodyPr/>
        <a:lstStyle/>
        <a:p>
          <a:r>
            <a:rPr lang="es-MX"/>
            <a:t>Actividades ordinarias vs extraordinarias</a:t>
          </a:r>
        </a:p>
      </dgm:t>
    </dgm:pt>
    <dgm:pt modelId="{A1F6CEF8-0AC7-4211-8C09-D6017A7A7141}" type="parTrans" cxnId="{BE704037-9D5A-4CC1-9BCD-ABE8C59ECD06}">
      <dgm:prSet/>
      <dgm:spPr/>
      <dgm:t>
        <a:bodyPr/>
        <a:lstStyle/>
        <a:p>
          <a:endParaRPr lang="es-MX"/>
        </a:p>
      </dgm:t>
    </dgm:pt>
    <dgm:pt modelId="{C7EB945F-05D5-498C-8113-A1FB567AE00E}" type="sibTrans" cxnId="{BE704037-9D5A-4CC1-9BCD-ABE8C59ECD06}">
      <dgm:prSet/>
      <dgm:spPr/>
      <dgm:t>
        <a:bodyPr/>
        <a:lstStyle/>
        <a:p>
          <a:endParaRPr lang="es-MX"/>
        </a:p>
      </dgm:t>
    </dgm:pt>
    <dgm:pt modelId="{39AAD00D-4BAE-48BA-A4C2-671F656054AC}">
      <dgm:prSet/>
      <dgm:spPr/>
      <dgm:t>
        <a:bodyPr/>
        <a:lstStyle/>
        <a:p>
          <a:r>
            <a:rPr lang="es-MX"/>
            <a:t>Reconocimiento cuando se transfiere control</a:t>
          </a:r>
        </a:p>
      </dgm:t>
    </dgm:pt>
    <dgm:pt modelId="{080B98B4-4BD4-48D3-8500-35EC6DC55D42}" type="parTrans" cxnId="{20B631CC-0A6D-4F10-B421-DF27E91F3444}">
      <dgm:prSet/>
      <dgm:spPr/>
      <dgm:t>
        <a:bodyPr/>
        <a:lstStyle/>
        <a:p>
          <a:endParaRPr lang="es-MX"/>
        </a:p>
      </dgm:t>
    </dgm:pt>
    <dgm:pt modelId="{415CB9EC-C22A-499B-A0F0-48B01962861A}" type="sibTrans" cxnId="{20B631CC-0A6D-4F10-B421-DF27E91F3444}">
      <dgm:prSet/>
      <dgm:spPr/>
      <dgm:t>
        <a:bodyPr/>
        <a:lstStyle/>
        <a:p>
          <a:endParaRPr lang="es-MX"/>
        </a:p>
      </dgm:t>
    </dgm:pt>
    <dgm:pt modelId="{980DB896-E43B-4E39-BF0C-2168C0BF1186}">
      <dgm:prSet/>
      <dgm:spPr/>
      <dgm:t>
        <a:bodyPr/>
        <a:lstStyle/>
        <a:p>
          <a:r>
            <a:rPr lang="es-MX"/>
            <a:t>Valor razonable de la contraprestación</a:t>
          </a:r>
        </a:p>
      </dgm:t>
    </dgm:pt>
    <dgm:pt modelId="{679BEF65-9A9A-47BB-B483-3B541736A95E}" type="parTrans" cxnId="{A4BEDDCB-B3D6-4C3A-B098-5B33A61B2BF2}">
      <dgm:prSet/>
      <dgm:spPr/>
      <dgm:t>
        <a:bodyPr/>
        <a:lstStyle/>
        <a:p>
          <a:endParaRPr lang="es-MX"/>
        </a:p>
      </dgm:t>
    </dgm:pt>
    <dgm:pt modelId="{46B81F59-1A1D-44CA-836C-80FBE18AB97B}" type="sibTrans" cxnId="{A4BEDDCB-B3D6-4C3A-B098-5B33A61B2BF2}">
      <dgm:prSet/>
      <dgm:spPr/>
      <dgm:t>
        <a:bodyPr/>
        <a:lstStyle/>
        <a:p>
          <a:endParaRPr lang="es-MX"/>
        </a:p>
      </dgm:t>
    </dgm:pt>
    <dgm:pt modelId="{57D5AAB9-0B5B-4F39-9AAB-5A08A68E7A07}">
      <dgm:prSet/>
      <dgm:spPr/>
      <dgm:t>
        <a:bodyPr/>
        <a:lstStyle/>
        <a:p>
          <a:r>
            <a:rPr lang="es-MX"/>
            <a:t>Presentación separada en los estados financieros</a:t>
          </a:r>
        </a:p>
      </dgm:t>
    </dgm:pt>
    <dgm:pt modelId="{57B99D51-D801-4FB0-848A-35D1EEF5D842}" type="parTrans" cxnId="{AD9B655B-D418-4B52-A330-83A644BE6638}">
      <dgm:prSet/>
      <dgm:spPr/>
      <dgm:t>
        <a:bodyPr/>
        <a:lstStyle/>
        <a:p>
          <a:endParaRPr lang="es-MX"/>
        </a:p>
      </dgm:t>
    </dgm:pt>
    <dgm:pt modelId="{626221F8-C773-4DBA-B9E5-6473C1F48176}" type="sibTrans" cxnId="{AD9B655B-D418-4B52-A330-83A644BE6638}">
      <dgm:prSet/>
      <dgm:spPr/>
      <dgm:t>
        <a:bodyPr/>
        <a:lstStyle/>
        <a:p>
          <a:endParaRPr lang="es-MX"/>
        </a:p>
      </dgm:t>
    </dgm:pt>
    <dgm:pt modelId="{9E738033-E5AD-4F59-91D8-CA010384CDCC}">
      <dgm:prSet/>
      <dgm:spPr/>
      <dgm:t>
        <a:bodyPr/>
        <a:lstStyle/>
        <a:p>
          <a:r>
            <a:rPr lang="es-MX" b="1"/>
            <a:t>Gastos</a:t>
          </a:r>
          <a:endParaRPr lang="es-MX"/>
        </a:p>
      </dgm:t>
    </dgm:pt>
    <dgm:pt modelId="{649B19F6-90F6-41A2-8FB2-3ADF757637C0}" type="parTrans" cxnId="{692FDCCB-80C8-439F-A286-2609AD564FC1}">
      <dgm:prSet/>
      <dgm:spPr/>
      <dgm:t>
        <a:bodyPr/>
        <a:lstStyle/>
        <a:p>
          <a:endParaRPr lang="es-MX"/>
        </a:p>
      </dgm:t>
    </dgm:pt>
    <dgm:pt modelId="{87B7D757-756E-42F4-AB8F-00C8F221310D}" type="sibTrans" cxnId="{692FDCCB-80C8-439F-A286-2609AD564FC1}">
      <dgm:prSet/>
      <dgm:spPr/>
      <dgm:t>
        <a:bodyPr/>
        <a:lstStyle/>
        <a:p>
          <a:endParaRPr lang="es-MX"/>
        </a:p>
      </dgm:t>
    </dgm:pt>
    <dgm:pt modelId="{BB63E689-3E05-4CC7-84B4-162400CE719F}">
      <dgm:prSet/>
      <dgm:spPr/>
      <dgm:t>
        <a:bodyPr/>
        <a:lstStyle/>
        <a:p>
          <a:r>
            <a:rPr lang="es-MX"/>
            <a:t>Asociados a la venta (costos de venta)</a:t>
          </a:r>
        </a:p>
      </dgm:t>
    </dgm:pt>
    <dgm:pt modelId="{62C94361-A9DA-4A22-AC49-E4894B87CDBD}" type="parTrans" cxnId="{AE0DF0FE-B214-495A-BABC-B8123BB25056}">
      <dgm:prSet/>
      <dgm:spPr/>
      <dgm:t>
        <a:bodyPr/>
        <a:lstStyle/>
        <a:p>
          <a:endParaRPr lang="es-MX"/>
        </a:p>
      </dgm:t>
    </dgm:pt>
    <dgm:pt modelId="{E359E9FA-7BBC-4249-A72B-22AAC823D327}" type="sibTrans" cxnId="{AE0DF0FE-B214-495A-BABC-B8123BB25056}">
      <dgm:prSet/>
      <dgm:spPr/>
      <dgm:t>
        <a:bodyPr/>
        <a:lstStyle/>
        <a:p>
          <a:endParaRPr lang="es-MX"/>
        </a:p>
      </dgm:t>
    </dgm:pt>
    <dgm:pt modelId="{8F97F021-DF29-4CA1-B954-5BEE8AB5F7A6}">
      <dgm:prSet/>
      <dgm:spPr/>
      <dgm:t>
        <a:bodyPr/>
        <a:lstStyle/>
        <a:p>
          <a:r>
            <a:rPr lang="es-MX"/>
            <a:t>Otros: nómina, honorarios, impuestos, fletes, mantenimiento, publicidad</a:t>
          </a:r>
        </a:p>
      </dgm:t>
    </dgm:pt>
    <dgm:pt modelId="{220E22FE-B761-437A-9EE7-926EC8771535}" type="parTrans" cxnId="{53E510F7-456F-45E5-B04D-369ACF7AB9AB}">
      <dgm:prSet/>
      <dgm:spPr/>
      <dgm:t>
        <a:bodyPr/>
        <a:lstStyle/>
        <a:p>
          <a:endParaRPr lang="es-MX"/>
        </a:p>
      </dgm:t>
    </dgm:pt>
    <dgm:pt modelId="{FEAE4D5D-F17C-4DF0-A61B-86E3C8279D5E}" type="sibTrans" cxnId="{53E510F7-456F-45E5-B04D-369ACF7AB9AB}">
      <dgm:prSet/>
      <dgm:spPr/>
      <dgm:t>
        <a:bodyPr/>
        <a:lstStyle/>
        <a:p>
          <a:endParaRPr lang="es-MX"/>
        </a:p>
      </dgm:t>
    </dgm:pt>
    <dgm:pt modelId="{198CE6EF-C735-4B1A-BC6E-B3076DCC1E75}">
      <dgm:prSet/>
      <dgm:spPr/>
      <dgm:t>
        <a:bodyPr/>
        <a:lstStyle/>
        <a:p>
          <a:r>
            <a:rPr lang="es-MX"/>
            <a:t>Aplicación del principio de devengo</a:t>
          </a:r>
        </a:p>
      </dgm:t>
    </dgm:pt>
    <dgm:pt modelId="{8742C0F4-4172-4C14-9637-BCCD984E998C}" type="parTrans" cxnId="{051ECBBB-8C5B-4EE9-9DBD-272C2AF12D05}">
      <dgm:prSet/>
      <dgm:spPr/>
      <dgm:t>
        <a:bodyPr/>
        <a:lstStyle/>
        <a:p>
          <a:endParaRPr lang="es-MX"/>
        </a:p>
      </dgm:t>
    </dgm:pt>
    <dgm:pt modelId="{0A5F0396-657B-492D-A23B-E017E5EC49B2}" type="sibTrans" cxnId="{051ECBBB-8C5B-4EE9-9DBD-272C2AF12D05}">
      <dgm:prSet/>
      <dgm:spPr/>
      <dgm:t>
        <a:bodyPr/>
        <a:lstStyle/>
        <a:p>
          <a:endParaRPr lang="es-MX"/>
        </a:p>
      </dgm:t>
    </dgm:pt>
    <dgm:pt modelId="{6D7BCA59-DBF7-4D5F-9134-02DCAF0CD884}">
      <dgm:prSet/>
      <dgm:spPr/>
      <dgm:t>
        <a:bodyPr/>
        <a:lstStyle/>
        <a:p>
          <a:r>
            <a:rPr lang="es-MX"/>
            <a:t>Clasificación por naturaleza o función</a:t>
          </a:r>
        </a:p>
      </dgm:t>
    </dgm:pt>
    <dgm:pt modelId="{2F4E8614-B9E1-45C9-B850-2FCB478C003F}" type="parTrans" cxnId="{8164BF7B-80F8-4729-AC28-75CD8084F5DA}">
      <dgm:prSet/>
      <dgm:spPr/>
      <dgm:t>
        <a:bodyPr/>
        <a:lstStyle/>
        <a:p>
          <a:endParaRPr lang="es-MX"/>
        </a:p>
      </dgm:t>
    </dgm:pt>
    <dgm:pt modelId="{D9B01872-6AEC-4C90-B2A9-10FD60083844}" type="sibTrans" cxnId="{8164BF7B-80F8-4729-AC28-75CD8084F5DA}">
      <dgm:prSet/>
      <dgm:spPr/>
      <dgm:t>
        <a:bodyPr/>
        <a:lstStyle/>
        <a:p>
          <a:endParaRPr lang="es-MX"/>
        </a:p>
      </dgm:t>
    </dgm:pt>
    <dgm:pt modelId="{3B18F613-7A56-4546-8402-85B6FED4F358}" type="pres">
      <dgm:prSet presAssocID="{CC9AA74E-0A38-4318-A2E2-860D10DB3B5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779ACAE-DF55-49B8-828D-EBA19AC3CA97}" type="pres">
      <dgm:prSet presAssocID="{69920D2B-3DA7-4E09-BB0E-AAA37C1B4F7A}" presName="hierRoot1" presStyleCnt="0">
        <dgm:presLayoutVars>
          <dgm:hierBranch val="init"/>
        </dgm:presLayoutVars>
      </dgm:prSet>
      <dgm:spPr/>
    </dgm:pt>
    <dgm:pt modelId="{1AC956AA-FB96-498A-B8FE-1A3A6522D997}" type="pres">
      <dgm:prSet presAssocID="{69920D2B-3DA7-4E09-BB0E-AAA37C1B4F7A}" presName="rootComposite1" presStyleCnt="0"/>
      <dgm:spPr/>
    </dgm:pt>
    <dgm:pt modelId="{CCFC12A4-8AC3-48F4-A76C-13059BAC37DE}" type="pres">
      <dgm:prSet presAssocID="{69920D2B-3DA7-4E09-BB0E-AAA37C1B4F7A}" presName="rootText1" presStyleLbl="node0" presStyleIdx="0" presStyleCnt="1" custScaleX="423407" custScaleY="54376">
        <dgm:presLayoutVars>
          <dgm:chPref val="3"/>
        </dgm:presLayoutVars>
      </dgm:prSet>
      <dgm:spPr/>
    </dgm:pt>
    <dgm:pt modelId="{8820B375-8901-4921-84C2-D8346A5E01E9}" type="pres">
      <dgm:prSet presAssocID="{69920D2B-3DA7-4E09-BB0E-AAA37C1B4F7A}" presName="rootConnector1" presStyleLbl="node1" presStyleIdx="0" presStyleCnt="0"/>
      <dgm:spPr/>
    </dgm:pt>
    <dgm:pt modelId="{AE882B28-BAE6-471B-8D32-1F4399454E38}" type="pres">
      <dgm:prSet presAssocID="{69920D2B-3DA7-4E09-BB0E-AAA37C1B4F7A}" presName="hierChild2" presStyleCnt="0"/>
      <dgm:spPr/>
    </dgm:pt>
    <dgm:pt modelId="{970CCA3B-0EFA-4B43-837A-887780CF46E7}" type="pres">
      <dgm:prSet presAssocID="{92D820F9-B171-47C1-8690-807B5E8FF820}" presName="Name37" presStyleLbl="parChTrans1D2" presStyleIdx="0" presStyleCnt="5"/>
      <dgm:spPr/>
    </dgm:pt>
    <dgm:pt modelId="{DB96787E-E74D-4CC9-A32B-A848F323959E}" type="pres">
      <dgm:prSet presAssocID="{4D270B15-148E-4A07-A25E-A119705A1316}" presName="hierRoot2" presStyleCnt="0">
        <dgm:presLayoutVars>
          <dgm:hierBranch val="init"/>
        </dgm:presLayoutVars>
      </dgm:prSet>
      <dgm:spPr/>
    </dgm:pt>
    <dgm:pt modelId="{A716E5B2-9D0D-44A4-A6DC-85A5BD726416}" type="pres">
      <dgm:prSet presAssocID="{4D270B15-148E-4A07-A25E-A119705A1316}" presName="rootComposite" presStyleCnt="0"/>
      <dgm:spPr/>
    </dgm:pt>
    <dgm:pt modelId="{89BB0C67-1334-45A9-86A3-A2FDBE96CC63}" type="pres">
      <dgm:prSet presAssocID="{4D270B15-148E-4A07-A25E-A119705A1316}" presName="rootText" presStyleLbl="node2" presStyleIdx="0" presStyleCnt="5">
        <dgm:presLayoutVars>
          <dgm:chPref val="3"/>
        </dgm:presLayoutVars>
      </dgm:prSet>
      <dgm:spPr/>
    </dgm:pt>
    <dgm:pt modelId="{68B2F261-8421-432B-B99F-827B64ECBD17}" type="pres">
      <dgm:prSet presAssocID="{4D270B15-148E-4A07-A25E-A119705A1316}" presName="rootConnector" presStyleLbl="node2" presStyleIdx="0" presStyleCnt="5"/>
      <dgm:spPr/>
    </dgm:pt>
    <dgm:pt modelId="{BDB7DBD8-4123-40D9-898C-5D656F6DA8FC}" type="pres">
      <dgm:prSet presAssocID="{4D270B15-148E-4A07-A25E-A119705A1316}" presName="hierChild4" presStyleCnt="0"/>
      <dgm:spPr/>
    </dgm:pt>
    <dgm:pt modelId="{FB74188B-F3B2-4BEB-AECD-43EA5FFF4A8B}" type="pres">
      <dgm:prSet presAssocID="{4388CE35-D295-4EFB-8860-51446EF532BB}" presName="Name37" presStyleLbl="parChTrans1D3" presStyleIdx="0" presStyleCnt="19"/>
      <dgm:spPr/>
    </dgm:pt>
    <dgm:pt modelId="{5C9CBE70-9C0B-4C24-A479-2BBE24A2910F}" type="pres">
      <dgm:prSet presAssocID="{59555D4F-68A2-482B-82CF-7271D4EF783B}" presName="hierRoot2" presStyleCnt="0">
        <dgm:presLayoutVars>
          <dgm:hierBranch val="init"/>
        </dgm:presLayoutVars>
      </dgm:prSet>
      <dgm:spPr/>
    </dgm:pt>
    <dgm:pt modelId="{41AC8FA2-CA12-407C-82EA-A901576042DC}" type="pres">
      <dgm:prSet presAssocID="{59555D4F-68A2-482B-82CF-7271D4EF783B}" presName="rootComposite" presStyleCnt="0"/>
      <dgm:spPr/>
    </dgm:pt>
    <dgm:pt modelId="{DD042FDD-9285-4184-ACFD-6373BC75C48D}" type="pres">
      <dgm:prSet presAssocID="{59555D4F-68A2-482B-82CF-7271D4EF783B}" presName="rootText" presStyleLbl="node3" presStyleIdx="0" presStyleCnt="19">
        <dgm:presLayoutVars>
          <dgm:chPref val="3"/>
        </dgm:presLayoutVars>
      </dgm:prSet>
      <dgm:spPr/>
    </dgm:pt>
    <dgm:pt modelId="{85E77D86-44FB-43BF-8DB7-15F41CE91099}" type="pres">
      <dgm:prSet presAssocID="{59555D4F-68A2-482B-82CF-7271D4EF783B}" presName="rootConnector" presStyleLbl="node3" presStyleIdx="0" presStyleCnt="19"/>
      <dgm:spPr/>
    </dgm:pt>
    <dgm:pt modelId="{ED0BEB12-9077-4315-8A59-F85A0DEBB4E0}" type="pres">
      <dgm:prSet presAssocID="{59555D4F-68A2-482B-82CF-7271D4EF783B}" presName="hierChild4" presStyleCnt="0"/>
      <dgm:spPr/>
    </dgm:pt>
    <dgm:pt modelId="{CF839FEF-DAE0-4F03-8D96-58DAA1EF1165}" type="pres">
      <dgm:prSet presAssocID="{59555D4F-68A2-482B-82CF-7271D4EF783B}" presName="hierChild5" presStyleCnt="0"/>
      <dgm:spPr/>
    </dgm:pt>
    <dgm:pt modelId="{C14A0F16-0201-4A76-82BD-08A91E3FCFCF}" type="pres">
      <dgm:prSet presAssocID="{20BFFC05-2A82-4049-8AD4-541C414404F6}" presName="Name37" presStyleLbl="parChTrans1D3" presStyleIdx="1" presStyleCnt="19"/>
      <dgm:spPr/>
    </dgm:pt>
    <dgm:pt modelId="{D4C079E6-7B72-4EAE-82FC-4476CBCCCD82}" type="pres">
      <dgm:prSet presAssocID="{F3D6A14C-6B7B-4789-83AF-490E0729D909}" presName="hierRoot2" presStyleCnt="0">
        <dgm:presLayoutVars>
          <dgm:hierBranch val="init"/>
        </dgm:presLayoutVars>
      </dgm:prSet>
      <dgm:spPr/>
    </dgm:pt>
    <dgm:pt modelId="{7BA076F7-C791-4E2E-88A5-E3A574680C49}" type="pres">
      <dgm:prSet presAssocID="{F3D6A14C-6B7B-4789-83AF-490E0729D909}" presName="rootComposite" presStyleCnt="0"/>
      <dgm:spPr/>
    </dgm:pt>
    <dgm:pt modelId="{B95CB3C3-7376-49AD-A656-03EA94733CF7}" type="pres">
      <dgm:prSet presAssocID="{F3D6A14C-6B7B-4789-83AF-490E0729D909}" presName="rootText" presStyleLbl="node3" presStyleIdx="1" presStyleCnt="19">
        <dgm:presLayoutVars>
          <dgm:chPref val="3"/>
        </dgm:presLayoutVars>
      </dgm:prSet>
      <dgm:spPr/>
    </dgm:pt>
    <dgm:pt modelId="{45CB0BB0-468E-4D09-87F1-BC3EAC8E1ABE}" type="pres">
      <dgm:prSet presAssocID="{F3D6A14C-6B7B-4789-83AF-490E0729D909}" presName="rootConnector" presStyleLbl="node3" presStyleIdx="1" presStyleCnt="19"/>
      <dgm:spPr/>
    </dgm:pt>
    <dgm:pt modelId="{B1497838-182C-40B2-A452-215D79B46F4B}" type="pres">
      <dgm:prSet presAssocID="{F3D6A14C-6B7B-4789-83AF-490E0729D909}" presName="hierChild4" presStyleCnt="0"/>
      <dgm:spPr/>
    </dgm:pt>
    <dgm:pt modelId="{F8E62124-FF3D-48F7-81EB-CE6B84F4FD8E}" type="pres">
      <dgm:prSet presAssocID="{F3D6A14C-6B7B-4789-83AF-490E0729D909}" presName="hierChild5" presStyleCnt="0"/>
      <dgm:spPr/>
    </dgm:pt>
    <dgm:pt modelId="{3E30C36E-984C-41E2-AFE4-5333C14CF0D5}" type="pres">
      <dgm:prSet presAssocID="{ACB4ACFC-B15F-4A85-A2B2-B4161B051B93}" presName="Name37" presStyleLbl="parChTrans1D3" presStyleIdx="2" presStyleCnt="19"/>
      <dgm:spPr/>
    </dgm:pt>
    <dgm:pt modelId="{393F5E51-3CC7-47FE-8F0A-99436B82952A}" type="pres">
      <dgm:prSet presAssocID="{1604ECB5-D4BA-4C2A-B9F7-C6A3A8DFB8BC}" presName="hierRoot2" presStyleCnt="0">
        <dgm:presLayoutVars>
          <dgm:hierBranch val="init"/>
        </dgm:presLayoutVars>
      </dgm:prSet>
      <dgm:spPr/>
    </dgm:pt>
    <dgm:pt modelId="{1FD3D05D-D9B4-4814-9EB1-F92ABF26A363}" type="pres">
      <dgm:prSet presAssocID="{1604ECB5-D4BA-4C2A-B9F7-C6A3A8DFB8BC}" presName="rootComposite" presStyleCnt="0"/>
      <dgm:spPr/>
    </dgm:pt>
    <dgm:pt modelId="{983D1E7E-F741-41EE-8435-9556482FF8DB}" type="pres">
      <dgm:prSet presAssocID="{1604ECB5-D4BA-4C2A-B9F7-C6A3A8DFB8BC}" presName="rootText" presStyleLbl="node3" presStyleIdx="2" presStyleCnt="19">
        <dgm:presLayoutVars>
          <dgm:chPref val="3"/>
        </dgm:presLayoutVars>
      </dgm:prSet>
      <dgm:spPr/>
    </dgm:pt>
    <dgm:pt modelId="{D939BC92-528B-4836-9C1A-65F2BC48CBFF}" type="pres">
      <dgm:prSet presAssocID="{1604ECB5-D4BA-4C2A-B9F7-C6A3A8DFB8BC}" presName="rootConnector" presStyleLbl="node3" presStyleIdx="2" presStyleCnt="19"/>
      <dgm:spPr/>
    </dgm:pt>
    <dgm:pt modelId="{1CA27B9F-34A7-4673-8ACF-EA835B72B1C4}" type="pres">
      <dgm:prSet presAssocID="{1604ECB5-D4BA-4C2A-B9F7-C6A3A8DFB8BC}" presName="hierChild4" presStyleCnt="0"/>
      <dgm:spPr/>
    </dgm:pt>
    <dgm:pt modelId="{793BC0A3-DD4E-417C-8BC1-8ABBFC6C30D7}" type="pres">
      <dgm:prSet presAssocID="{1604ECB5-D4BA-4C2A-B9F7-C6A3A8DFB8BC}" presName="hierChild5" presStyleCnt="0"/>
      <dgm:spPr/>
    </dgm:pt>
    <dgm:pt modelId="{1E7803F0-E721-4083-8529-6EE8EA72349D}" type="pres">
      <dgm:prSet presAssocID="{4D270B15-148E-4A07-A25E-A119705A1316}" presName="hierChild5" presStyleCnt="0"/>
      <dgm:spPr/>
    </dgm:pt>
    <dgm:pt modelId="{F9530C5C-C16B-4410-ADE6-1CB2AE0E91EE}" type="pres">
      <dgm:prSet presAssocID="{5B0EDF27-BC17-4FFD-8670-9B0A87B173A8}" presName="Name37" presStyleLbl="parChTrans1D2" presStyleIdx="1" presStyleCnt="5"/>
      <dgm:spPr/>
    </dgm:pt>
    <dgm:pt modelId="{49A6AA7A-076C-48EA-91F9-72472B1C1442}" type="pres">
      <dgm:prSet presAssocID="{DCC820C2-79A3-4344-9DAE-E9419796B355}" presName="hierRoot2" presStyleCnt="0">
        <dgm:presLayoutVars>
          <dgm:hierBranch val="init"/>
        </dgm:presLayoutVars>
      </dgm:prSet>
      <dgm:spPr/>
    </dgm:pt>
    <dgm:pt modelId="{44D38D1C-8058-4EAB-9FE0-7F855F294667}" type="pres">
      <dgm:prSet presAssocID="{DCC820C2-79A3-4344-9DAE-E9419796B355}" presName="rootComposite" presStyleCnt="0"/>
      <dgm:spPr/>
    </dgm:pt>
    <dgm:pt modelId="{36205E74-30FB-484E-B090-219B469F5DB4}" type="pres">
      <dgm:prSet presAssocID="{DCC820C2-79A3-4344-9DAE-E9419796B355}" presName="rootText" presStyleLbl="node2" presStyleIdx="1" presStyleCnt="5">
        <dgm:presLayoutVars>
          <dgm:chPref val="3"/>
        </dgm:presLayoutVars>
      </dgm:prSet>
      <dgm:spPr/>
    </dgm:pt>
    <dgm:pt modelId="{69697DBE-12D2-4218-9510-54E82793A896}" type="pres">
      <dgm:prSet presAssocID="{DCC820C2-79A3-4344-9DAE-E9419796B355}" presName="rootConnector" presStyleLbl="node2" presStyleIdx="1" presStyleCnt="5"/>
      <dgm:spPr/>
    </dgm:pt>
    <dgm:pt modelId="{47C733CB-B8C4-41AB-96D2-6770709932DA}" type="pres">
      <dgm:prSet presAssocID="{DCC820C2-79A3-4344-9DAE-E9419796B355}" presName="hierChild4" presStyleCnt="0"/>
      <dgm:spPr/>
    </dgm:pt>
    <dgm:pt modelId="{9298FCA0-7294-49B8-BD06-499EA1E9CEC8}" type="pres">
      <dgm:prSet presAssocID="{E9E0342F-9F21-4589-8C35-992B62615CB4}" presName="Name37" presStyleLbl="parChTrans1D3" presStyleIdx="3" presStyleCnt="19"/>
      <dgm:spPr/>
    </dgm:pt>
    <dgm:pt modelId="{BCA0C983-742D-44F8-9D4E-026054F1A3E6}" type="pres">
      <dgm:prSet presAssocID="{87E0E8CD-E9A7-4319-A69A-BE8B07AB81CC}" presName="hierRoot2" presStyleCnt="0">
        <dgm:presLayoutVars>
          <dgm:hierBranch val="init"/>
        </dgm:presLayoutVars>
      </dgm:prSet>
      <dgm:spPr/>
    </dgm:pt>
    <dgm:pt modelId="{CB550B22-232D-48DA-A9CE-78B392258D88}" type="pres">
      <dgm:prSet presAssocID="{87E0E8CD-E9A7-4319-A69A-BE8B07AB81CC}" presName="rootComposite" presStyleCnt="0"/>
      <dgm:spPr/>
    </dgm:pt>
    <dgm:pt modelId="{74B4BECC-43FA-4F67-B720-3616C7116595}" type="pres">
      <dgm:prSet presAssocID="{87E0E8CD-E9A7-4319-A69A-BE8B07AB81CC}" presName="rootText" presStyleLbl="node3" presStyleIdx="3" presStyleCnt="19">
        <dgm:presLayoutVars>
          <dgm:chPref val="3"/>
        </dgm:presLayoutVars>
      </dgm:prSet>
      <dgm:spPr/>
    </dgm:pt>
    <dgm:pt modelId="{BE38D7F4-1EBC-47F3-A429-802EF2023E68}" type="pres">
      <dgm:prSet presAssocID="{87E0E8CD-E9A7-4319-A69A-BE8B07AB81CC}" presName="rootConnector" presStyleLbl="node3" presStyleIdx="3" presStyleCnt="19"/>
      <dgm:spPr/>
    </dgm:pt>
    <dgm:pt modelId="{4385D027-480F-4EB6-9F50-1BF1EE0F0F71}" type="pres">
      <dgm:prSet presAssocID="{87E0E8CD-E9A7-4319-A69A-BE8B07AB81CC}" presName="hierChild4" presStyleCnt="0"/>
      <dgm:spPr/>
    </dgm:pt>
    <dgm:pt modelId="{B11E6C83-02CC-4E7E-AA4B-A59B25900B70}" type="pres">
      <dgm:prSet presAssocID="{87E0E8CD-E9A7-4319-A69A-BE8B07AB81CC}" presName="hierChild5" presStyleCnt="0"/>
      <dgm:spPr/>
    </dgm:pt>
    <dgm:pt modelId="{599027C5-7240-41A0-BD76-7EA36330BAE9}" type="pres">
      <dgm:prSet presAssocID="{DC970D41-E64F-48F7-8552-838474DB7E59}" presName="Name37" presStyleLbl="parChTrans1D3" presStyleIdx="4" presStyleCnt="19"/>
      <dgm:spPr/>
    </dgm:pt>
    <dgm:pt modelId="{98A96FE9-378E-406F-9D0A-EA83C548967A}" type="pres">
      <dgm:prSet presAssocID="{D4D04402-ED67-4A39-AF59-2071E5D14EBA}" presName="hierRoot2" presStyleCnt="0">
        <dgm:presLayoutVars>
          <dgm:hierBranch val="init"/>
        </dgm:presLayoutVars>
      </dgm:prSet>
      <dgm:spPr/>
    </dgm:pt>
    <dgm:pt modelId="{1B3D54F1-8969-4A0F-9890-4BA8E292D693}" type="pres">
      <dgm:prSet presAssocID="{D4D04402-ED67-4A39-AF59-2071E5D14EBA}" presName="rootComposite" presStyleCnt="0"/>
      <dgm:spPr/>
    </dgm:pt>
    <dgm:pt modelId="{61CC95C1-3870-43D1-9718-A7ADA8151600}" type="pres">
      <dgm:prSet presAssocID="{D4D04402-ED67-4A39-AF59-2071E5D14EBA}" presName="rootText" presStyleLbl="node3" presStyleIdx="4" presStyleCnt="19">
        <dgm:presLayoutVars>
          <dgm:chPref val="3"/>
        </dgm:presLayoutVars>
      </dgm:prSet>
      <dgm:spPr/>
    </dgm:pt>
    <dgm:pt modelId="{21A0B6F3-E2B3-4B06-825F-650521BA4788}" type="pres">
      <dgm:prSet presAssocID="{D4D04402-ED67-4A39-AF59-2071E5D14EBA}" presName="rootConnector" presStyleLbl="node3" presStyleIdx="4" presStyleCnt="19"/>
      <dgm:spPr/>
    </dgm:pt>
    <dgm:pt modelId="{C94FC500-CE4C-4FC9-BD24-7F039B86A930}" type="pres">
      <dgm:prSet presAssocID="{D4D04402-ED67-4A39-AF59-2071E5D14EBA}" presName="hierChild4" presStyleCnt="0"/>
      <dgm:spPr/>
    </dgm:pt>
    <dgm:pt modelId="{EB5F69BD-3E3F-49C4-BB4A-48AA1DD3AD71}" type="pres">
      <dgm:prSet presAssocID="{D4D04402-ED67-4A39-AF59-2071E5D14EBA}" presName="hierChild5" presStyleCnt="0"/>
      <dgm:spPr/>
    </dgm:pt>
    <dgm:pt modelId="{EBD6C9B9-5346-4913-A2F7-280A7800C024}" type="pres">
      <dgm:prSet presAssocID="{4DF33696-83BE-4561-9B2A-2F956F56FB52}" presName="Name37" presStyleLbl="parChTrans1D3" presStyleIdx="5" presStyleCnt="19"/>
      <dgm:spPr/>
    </dgm:pt>
    <dgm:pt modelId="{83AA01E1-8921-4CEB-BA44-3F7DD318488A}" type="pres">
      <dgm:prSet presAssocID="{E2929837-078C-4BF3-8D60-AC796DC78F19}" presName="hierRoot2" presStyleCnt="0">
        <dgm:presLayoutVars>
          <dgm:hierBranch val="init"/>
        </dgm:presLayoutVars>
      </dgm:prSet>
      <dgm:spPr/>
    </dgm:pt>
    <dgm:pt modelId="{569F6275-EDE3-4E7D-9CCF-E7B72C15AC3C}" type="pres">
      <dgm:prSet presAssocID="{E2929837-078C-4BF3-8D60-AC796DC78F19}" presName="rootComposite" presStyleCnt="0"/>
      <dgm:spPr/>
    </dgm:pt>
    <dgm:pt modelId="{FD120147-94FA-4AE5-8E25-054B336A8356}" type="pres">
      <dgm:prSet presAssocID="{E2929837-078C-4BF3-8D60-AC796DC78F19}" presName="rootText" presStyleLbl="node3" presStyleIdx="5" presStyleCnt="19">
        <dgm:presLayoutVars>
          <dgm:chPref val="3"/>
        </dgm:presLayoutVars>
      </dgm:prSet>
      <dgm:spPr/>
    </dgm:pt>
    <dgm:pt modelId="{50A6C224-4976-4BE3-8852-CACA3090B70D}" type="pres">
      <dgm:prSet presAssocID="{E2929837-078C-4BF3-8D60-AC796DC78F19}" presName="rootConnector" presStyleLbl="node3" presStyleIdx="5" presStyleCnt="19"/>
      <dgm:spPr/>
    </dgm:pt>
    <dgm:pt modelId="{719E8093-132B-4B76-840F-F5E3CE99C2E7}" type="pres">
      <dgm:prSet presAssocID="{E2929837-078C-4BF3-8D60-AC796DC78F19}" presName="hierChild4" presStyleCnt="0"/>
      <dgm:spPr/>
    </dgm:pt>
    <dgm:pt modelId="{49FA85B4-E43B-433D-9718-419E5CAEFA2F}" type="pres">
      <dgm:prSet presAssocID="{E2929837-078C-4BF3-8D60-AC796DC78F19}" presName="hierChild5" presStyleCnt="0"/>
      <dgm:spPr/>
    </dgm:pt>
    <dgm:pt modelId="{45066BAF-53F2-4C7B-8B91-7D41D9FEA1A1}" type="pres">
      <dgm:prSet presAssocID="{931472C1-8E42-40DE-8413-963ED08A8F40}" presName="Name37" presStyleLbl="parChTrans1D3" presStyleIdx="6" presStyleCnt="19"/>
      <dgm:spPr/>
    </dgm:pt>
    <dgm:pt modelId="{CED37B0E-B5D0-4BC5-B442-AA79732A2281}" type="pres">
      <dgm:prSet presAssocID="{8F35AB41-DBF5-4E3B-80E8-851613222F51}" presName="hierRoot2" presStyleCnt="0">
        <dgm:presLayoutVars>
          <dgm:hierBranch val="init"/>
        </dgm:presLayoutVars>
      </dgm:prSet>
      <dgm:spPr/>
    </dgm:pt>
    <dgm:pt modelId="{F83BFDBF-7543-4E20-8437-1F8994DC63A3}" type="pres">
      <dgm:prSet presAssocID="{8F35AB41-DBF5-4E3B-80E8-851613222F51}" presName="rootComposite" presStyleCnt="0"/>
      <dgm:spPr/>
    </dgm:pt>
    <dgm:pt modelId="{513AD49E-F8B6-4562-9B6D-7BEA594F24AB}" type="pres">
      <dgm:prSet presAssocID="{8F35AB41-DBF5-4E3B-80E8-851613222F51}" presName="rootText" presStyleLbl="node3" presStyleIdx="6" presStyleCnt="19">
        <dgm:presLayoutVars>
          <dgm:chPref val="3"/>
        </dgm:presLayoutVars>
      </dgm:prSet>
      <dgm:spPr/>
    </dgm:pt>
    <dgm:pt modelId="{9B4F966C-47B6-47EB-ADE6-84C85B6B7930}" type="pres">
      <dgm:prSet presAssocID="{8F35AB41-DBF5-4E3B-80E8-851613222F51}" presName="rootConnector" presStyleLbl="node3" presStyleIdx="6" presStyleCnt="19"/>
      <dgm:spPr/>
    </dgm:pt>
    <dgm:pt modelId="{D8B9ADAC-4A26-4CA8-8252-34353BE41C57}" type="pres">
      <dgm:prSet presAssocID="{8F35AB41-DBF5-4E3B-80E8-851613222F51}" presName="hierChild4" presStyleCnt="0"/>
      <dgm:spPr/>
    </dgm:pt>
    <dgm:pt modelId="{01E9E679-7BF3-4599-8577-0466134C4ADB}" type="pres">
      <dgm:prSet presAssocID="{8F35AB41-DBF5-4E3B-80E8-851613222F51}" presName="hierChild5" presStyleCnt="0"/>
      <dgm:spPr/>
    </dgm:pt>
    <dgm:pt modelId="{58430263-FD94-4576-B27B-9B06D6DC37AE}" type="pres">
      <dgm:prSet presAssocID="{7035935B-7413-477B-91A2-EBE99BC07D35}" presName="Name37" presStyleLbl="parChTrans1D3" presStyleIdx="7" presStyleCnt="19"/>
      <dgm:spPr/>
    </dgm:pt>
    <dgm:pt modelId="{A63CB167-572D-4C56-9927-860008A67144}" type="pres">
      <dgm:prSet presAssocID="{3E995254-6A76-4EB4-BE79-F81945B0688C}" presName="hierRoot2" presStyleCnt="0">
        <dgm:presLayoutVars>
          <dgm:hierBranch val="init"/>
        </dgm:presLayoutVars>
      </dgm:prSet>
      <dgm:spPr/>
    </dgm:pt>
    <dgm:pt modelId="{A8E00BE4-1DA0-4ACA-BE42-55A302DBEA0A}" type="pres">
      <dgm:prSet presAssocID="{3E995254-6A76-4EB4-BE79-F81945B0688C}" presName="rootComposite" presStyleCnt="0"/>
      <dgm:spPr/>
    </dgm:pt>
    <dgm:pt modelId="{1BE1839B-536B-4FAF-8282-40D82C76A3EE}" type="pres">
      <dgm:prSet presAssocID="{3E995254-6A76-4EB4-BE79-F81945B0688C}" presName="rootText" presStyleLbl="node3" presStyleIdx="7" presStyleCnt="19">
        <dgm:presLayoutVars>
          <dgm:chPref val="3"/>
        </dgm:presLayoutVars>
      </dgm:prSet>
      <dgm:spPr/>
    </dgm:pt>
    <dgm:pt modelId="{34C6F7C1-7C28-4957-B23D-070AF221C314}" type="pres">
      <dgm:prSet presAssocID="{3E995254-6A76-4EB4-BE79-F81945B0688C}" presName="rootConnector" presStyleLbl="node3" presStyleIdx="7" presStyleCnt="19"/>
      <dgm:spPr/>
    </dgm:pt>
    <dgm:pt modelId="{C63AD2F1-DB41-4E4A-8B46-73FC9F93D92F}" type="pres">
      <dgm:prSet presAssocID="{3E995254-6A76-4EB4-BE79-F81945B0688C}" presName="hierChild4" presStyleCnt="0"/>
      <dgm:spPr/>
    </dgm:pt>
    <dgm:pt modelId="{AFAA18CE-E007-4A17-85F2-23F4E0EF00F3}" type="pres">
      <dgm:prSet presAssocID="{3E995254-6A76-4EB4-BE79-F81945B0688C}" presName="hierChild5" presStyleCnt="0"/>
      <dgm:spPr/>
    </dgm:pt>
    <dgm:pt modelId="{83D0F2FE-290C-406B-A4E0-2A000E38516F}" type="pres">
      <dgm:prSet presAssocID="{E6727E42-CCDF-4689-B216-B165DBF0DB2B}" presName="Name37" presStyleLbl="parChTrans1D3" presStyleIdx="8" presStyleCnt="19"/>
      <dgm:spPr/>
    </dgm:pt>
    <dgm:pt modelId="{7A31B4A4-BC68-4503-AFA0-5B506254E2C5}" type="pres">
      <dgm:prSet presAssocID="{7A896BB8-D470-4098-9A1A-A163855E3E3E}" presName="hierRoot2" presStyleCnt="0">
        <dgm:presLayoutVars>
          <dgm:hierBranch val="init"/>
        </dgm:presLayoutVars>
      </dgm:prSet>
      <dgm:spPr/>
    </dgm:pt>
    <dgm:pt modelId="{154E22DB-0BE2-43A8-8521-D0162849AD4F}" type="pres">
      <dgm:prSet presAssocID="{7A896BB8-D470-4098-9A1A-A163855E3E3E}" presName="rootComposite" presStyleCnt="0"/>
      <dgm:spPr/>
    </dgm:pt>
    <dgm:pt modelId="{9C615843-C7E8-4DC3-903D-8C2BD15F6BD3}" type="pres">
      <dgm:prSet presAssocID="{7A896BB8-D470-4098-9A1A-A163855E3E3E}" presName="rootText" presStyleLbl="node3" presStyleIdx="8" presStyleCnt="19">
        <dgm:presLayoutVars>
          <dgm:chPref val="3"/>
        </dgm:presLayoutVars>
      </dgm:prSet>
      <dgm:spPr/>
    </dgm:pt>
    <dgm:pt modelId="{CBA98E42-8234-4B91-BBCC-A6B80C977A20}" type="pres">
      <dgm:prSet presAssocID="{7A896BB8-D470-4098-9A1A-A163855E3E3E}" presName="rootConnector" presStyleLbl="node3" presStyleIdx="8" presStyleCnt="19"/>
      <dgm:spPr/>
    </dgm:pt>
    <dgm:pt modelId="{ED959CEE-185B-472B-9B6F-742AE1E6C711}" type="pres">
      <dgm:prSet presAssocID="{7A896BB8-D470-4098-9A1A-A163855E3E3E}" presName="hierChild4" presStyleCnt="0"/>
      <dgm:spPr/>
    </dgm:pt>
    <dgm:pt modelId="{CAC56C4F-C1E0-451E-9A27-EAAB26C09D9C}" type="pres">
      <dgm:prSet presAssocID="{7A896BB8-D470-4098-9A1A-A163855E3E3E}" presName="hierChild5" presStyleCnt="0"/>
      <dgm:spPr/>
    </dgm:pt>
    <dgm:pt modelId="{5AD70511-E214-4511-AA20-1642C311BDFF}" type="pres">
      <dgm:prSet presAssocID="{DCC820C2-79A3-4344-9DAE-E9419796B355}" presName="hierChild5" presStyleCnt="0"/>
      <dgm:spPr/>
    </dgm:pt>
    <dgm:pt modelId="{9E667AB6-3EF5-4D88-AFF2-84ECC462F44B}" type="pres">
      <dgm:prSet presAssocID="{3F795DFD-9A70-4D4A-99E4-ABC83E52ABD8}" presName="Name37" presStyleLbl="parChTrans1D2" presStyleIdx="2" presStyleCnt="5"/>
      <dgm:spPr/>
    </dgm:pt>
    <dgm:pt modelId="{8A52F9F7-6ACD-49C9-A2E6-02D75C34D79A}" type="pres">
      <dgm:prSet presAssocID="{7DD97061-4BE7-40F1-ABBE-8762117F0BB1}" presName="hierRoot2" presStyleCnt="0">
        <dgm:presLayoutVars>
          <dgm:hierBranch val="init"/>
        </dgm:presLayoutVars>
      </dgm:prSet>
      <dgm:spPr/>
    </dgm:pt>
    <dgm:pt modelId="{86512CBD-628C-41C7-8E17-4A30B8578772}" type="pres">
      <dgm:prSet presAssocID="{7DD97061-4BE7-40F1-ABBE-8762117F0BB1}" presName="rootComposite" presStyleCnt="0"/>
      <dgm:spPr/>
    </dgm:pt>
    <dgm:pt modelId="{09E3E4C2-ACBA-4A88-B0CE-76104932A1ED}" type="pres">
      <dgm:prSet presAssocID="{7DD97061-4BE7-40F1-ABBE-8762117F0BB1}" presName="rootText" presStyleLbl="node2" presStyleIdx="2" presStyleCnt="5">
        <dgm:presLayoutVars>
          <dgm:chPref val="3"/>
        </dgm:presLayoutVars>
      </dgm:prSet>
      <dgm:spPr/>
    </dgm:pt>
    <dgm:pt modelId="{377FEF27-8179-439B-9581-D1A10AA25AC7}" type="pres">
      <dgm:prSet presAssocID="{7DD97061-4BE7-40F1-ABBE-8762117F0BB1}" presName="rootConnector" presStyleLbl="node2" presStyleIdx="2" presStyleCnt="5"/>
      <dgm:spPr/>
    </dgm:pt>
    <dgm:pt modelId="{7C945306-E776-4B9D-BAF4-5D1E47F7F8D5}" type="pres">
      <dgm:prSet presAssocID="{7DD97061-4BE7-40F1-ABBE-8762117F0BB1}" presName="hierChild4" presStyleCnt="0"/>
      <dgm:spPr/>
    </dgm:pt>
    <dgm:pt modelId="{D31C6920-9806-4199-B773-2F6A402D8852}" type="pres">
      <dgm:prSet presAssocID="{2F92FC13-6B58-4160-88FD-DDC17F32F471}" presName="Name37" presStyleLbl="parChTrans1D3" presStyleIdx="9" presStyleCnt="19"/>
      <dgm:spPr/>
    </dgm:pt>
    <dgm:pt modelId="{6FA386D3-919F-4E48-9825-A35CB014F015}" type="pres">
      <dgm:prSet presAssocID="{D7CF6978-21F5-4B98-A707-02FD11218AC0}" presName="hierRoot2" presStyleCnt="0">
        <dgm:presLayoutVars>
          <dgm:hierBranch val="init"/>
        </dgm:presLayoutVars>
      </dgm:prSet>
      <dgm:spPr/>
    </dgm:pt>
    <dgm:pt modelId="{5A120BD5-1DAB-4DE3-8516-2AE34B6BC513}" type="pres">
      <dgm:prSet presAssocID="{D7CF6978-21F5-4B98-A707-02FD11218AC0}" presName="rootComposite" presStyleCnt="0"/>
      <dgm:spPr/>
    </dgm:pt>
    <dgm:pt modelId="{EE92B721-9F74-40E5-AF16-0904E014C991}" type="pres">
      <dgm:prSet presAssocID="{D7CF6978-21F5-4B98-A707-02FD11218AC0}" presName="rootText" presStyleLbl="node3" presStyleIdx="9" presStyleCnt="19">
        <dgm:presLayoutVars>
          <dgm:chPref val="3"/>
        </dgm:presLayoutVars>
      </dgm:prSet>
      <dgm:spPr/>
    </dgm:pt>
    <dgm:pt modelId="{79CC93BA-CB97-4308-80EF-FBBBBD6B506A}" type="pres">
      <dgm:prSet presAssocID="{D7CF6978-21F5-4B98-A707-02FD11218AC0}" presName="rootConnector" presStyleLbl="node3" presStyleIdx="9" presStyleCnt="19"/>
      <dgm:spPr/>
    </dgm:pt>
    <dgm:pt modelId="{55DA2F9D-AF31-41EC-94E1-699E8070D526}" type="pres">
      <dgm:prSet presAssocID="{D7CF6978-21F5-4B98-A707-02FD11218AC0}" presName="hierChild4" presStyleCnt="0"/>
      <dgm:spPr/>
    </dgm:pt>
    <dgm:pt modelId="{93EF7E68-CC2D-40DC-8762-84407B5846E9}" type="pres">
      <dgm:prSet presAssocID="{51E33760-325A-4A5F-9890-BF70C3D1C9B0}" presName="Name37" presStyleLbl="parChTrans1D4" presStyleIdx="0" presStyleCnt="4"/>
      <dgm:spPr/>
    </dgm:pt>
    <dgm:pt modelId="{D539B0DC-DBD5-469C-9CAC-78E08EEC3BFF}" type="pres">
      <dgm:prSet presAssocID="{47B3366E-EA9E-4990-99D7-75EA00223BFA}" presName="hierRoot2" presStyleCnt="0">
        <dgm:presLayoutVars>
          <dgm:hierBranch val="init"/>
        </dgm:presLayoutVars>
      </dgm:prSet>
      <dgm:spPr/>
    </dgm:pt>
    <dgm:pt modelId="{A32FD056-BE59-49B1-BF80-F6E94F1CE52C}" type="pres">
      <dgm:prSet presAssocID="{47B3366E-EA9E-4990-99D7-75EA00223BFA}" presName="rootComposite" presStyleCnt="0"/>
      <dgm:spPr/>
    </dgm:pt>
    <dgm:pt modelId="{3F6FD90F-FC92-464E-8C30-043916E6750B}" type="pres">
      <dgm:prSet presAssocID="{47B3366E-EA9E-4990-99D7-75EA00223BFA}" presName="rootText" presStyleLbl="node4" presStyleIdx="0" presStyleCnt="4">
        <dgm:presLayoutVars>
          <dgm:chPref val="3"/>
        </dgm:presLayoutVars>
      </dgm:prSet>
      <dgm:spPr/>
    </dgm:pt>
    <dgm:pt modelId="{E3A867A5-8CDB-47B9-9039-371E963EB128}" type="pres">
      <dgm:prSet presAssocID="{47B3366E-EA9E-4990-99D7-75EA00223BFA}" presName="rootConnector" presStyleLbl="node4" presStyleIdx="0" presStyleCnt="4"/>
      <dgm:spPr/>
    </dgm:pt>
    <dgm:pt modelId="{FB51F3E8-FE40-4F77-BF87-D9BBCE3FDAA2}" type="pres">
      <dgm:prSet presAssocID="{47B3366E-EA9E-4990-99D7-75EA00223BFA}" presName="hierChild4" presStyleCnt="0"/>
      <dgm:spPr/>
    </dgm:pt>
    <dgm:pt modelId="{CCE9744E-70C0-4492-8B43-9E713D4D1CE6}" type="pres">
      <dgm:prSet presAssocID="{47B3366E-EA9E-4990-99D7-75EA00223BFA}" presName="hierChild5" presStyleCnt="0"/>
      <dgm:spPr/>
    </dgm:pt>
    <dgm:pt modelId="{15E6C0B8-EB53-41E3-8732-FD8D5701C90D}" type="pres">
      <dgm:prSet presAssocID="{C3608977-53F6-4320-8E4C-81A4A940822E}" presName="Name37" presStyleLbl="parChTrans1D4" presStyleIdx="1" presStyleCnt="4"/>
      <dgm:spPr/>
    </dgm:pt>
    <dgm:pt modelId="{45E1E77A-45BE-46CB-A7A6-481498389E2D}" type="pres">
      <dgm:prSet presAssocID="{F7CD72FB-8222-4245-B3F1-9ABC35A1334E}" presName="hierRoot2" presStyleCnt="0">
        <dgm:presLayoutVars>
          <dgm:hierBranch val="init"/>
        </dgm:presLayoutVars>
      </dgm:prSet>
      <dgm:spPr/>
    </dgm:pt>
    <dgm:pt modelId="{99B80152-B502-4A9D-869F-5266F6C8CA3F}" type="pres">
      <dgm:prSet presAssocID="{F7CD72FB-8222-4245-B3F1-9ABC35A1334E}" presName="rootComposite" presStyleCnt="0"/>
      <dgm:spPr/>
    </dgm:pt>
    <dgm:pt modelId="{3603CA64-B219-4596-AC40-6737B77BBD05}" type="pres">
      <dgm:prSet presAssocID="{F7CD72FB-8222-4245-B3F1-9ABC35A1334E}" presName="rootText" presStyleLbl="node4" presStyleIdx="1" presStyleCnt="4">
        <dgm:presLayoutVars>
          <dgm:chPref val="3"/>
        </dgm:presLayoutVars>
      </dgm:prSet>
      <dgm:spPr/>
    </dgm:pt>
    <dgm:pt modelId="{7C67D23E-C86B-4DF4-87E3-5543EA34B0D0}" type="pres">
      <dgm:prSet presAssocID="{F7CD72FB-8222-4245-B3F1-9ABC35A1334E}" presName="rootConnector" presStyleLbl="node4" presStyleIdx="1" presStyleCnt="4"/>
      <dgm:spPr/>
    </dgm:pt>
    <dgm:pt modelId="{131C9810-02E8-46AD-809B-6F7E50F3C945}" type="pres">
      <dgm:prSet presAssocID="{F7CD72FB-8222-4245-B3F1-9ABC35A1334E}" presName="hierChild4" presStyleCnt="0"/>
      <dgm:spPr/>
    </dgm:pt>
    <dgm:pt modelId="{1F7A7CF3-20CF-43EF-9229-D35F99DC5464}" type="pres">
      <dgm:prSet presAssocID="{F7CD72FB-8222-4245-B3F1-9ABC35A1334E}" presName="hierChild5" presStyleCnt="0"/>
      <dgm:spPr/>
    </dgm:pt>
    <dgm:pt modelId="{A6A2019A-4EFE-40AE-A367-CF8F44F54B55}" type="pres">
      <dgm:prSet presAssocID="{D7CF6978-21F5-4B98-A707-02FD11218AC0}" presName="hierChild5" presStyleCnt="0"/>
      <dgm:spPr/>
    </dgm:pt>
    <dgm:pt modelId="{5B302354-1183-4EF7-B845-55BA361BAD7F}" type="pres">
      <dgm:prSet presAssocID="{669E6E0D-74C6-42B2-8917-419990EA4058}" presName="Name37" presStyleLbl="parChTrans1D3" presStyleIdx="10" presStyleCnt="19"/>
      <dgm:spPr/>
    </dgm:pt>
    <dgm:pt modelId="{BF6928CB-7C01-45E2-B000-732BE1C78934}" type="pres">
      <dgm:prSet presAssocID="{ACD37AF5-61F8-4D06-A8F0-38025DEDD205}" presName="hierRoot2" presStyleCnt="0">
        <dgm:presLayoutVars>
          <dgm:hierBranch val="init"/>
        </dgm:presLayoutVars>
      </dgm:prSet>
      <dgm:spPr/>
    </dgm:pt>
    <dgm:pt modelId="{095C5461-5AFD-4D3B-B48E-2715DC74F5D9}" type="pres">
      <dgm:prSet presAssocID="{ACD37AF5-61F8-4D06-A8F0-38025DEDD205}" presName="rootComposite" presStyleCnt="0"/>
      <dgm:spPr/>
    </dgm:pt>
    <dgm:pt modelId="{823F8B22-B944-47CF-805F-ABA9D4EB3AE8}" type="pres">
      <dgm:prSet presAssocID="{ACD37AF5-61F8-4D06-A8F0-38025DEDD205}" presName="rootText" presStyleLbl="node3" presStyleIdx="10" presStyleCnt="19">
        <dgm:presLayoutVars>
          <dgm:chPref val="3"/>
        </dgm:presLayoutVars>
      </dgm:prSet>
      <dgm:spPr/>
    </dgm:pt>
    <dgm:pt modelId="{871D2162-5C2B-4625-93EF-A1B1A0F1D9ED}" type="pres">
      <dgm:prSet presAssocID="{ACD37AF5-61F8-4D06-A8F0-38025DEDD205}" presName="rootConnector" presStyleLbl="node3" presStyleIdx="10" presStyleCnt="19"/>
      <dgm:spPr/>
    </dgm:pt>
    <dgm:pt modelId="{C9A7DC13-8ABD-4843-AFDF-E1BBC7302E22}" type="pres">
      <dgm:prSet presAssocID="{ACD37AF5-61F8-4D06-A8F0-38025DEDD205}" presName="hierChild4" presStyleCnt="0"/>
      <dgm:spPr/>
    </dgm:pt>
    <dgm:pt modelId="{33630039-5D21-48F1-94A8-C2548736CC82}" type="pres">
      <dgm:prSet presAssocID="{8DBD1EDD-DEFF-40C0-82C7-464B5F742F14}" presName="Name37" presStyleLbl="parChTrans1D4" presStyleIdx="2" presStyleCnt="4"/>
      <dgm:spPr/>
    </dgm:pt>
    <dgm:pt modelId="{891F40A3-53FD-45AA-ACDA-B2BCBAB4D348}" type="pres">
      <dgm:prSet presAssocID="{213D5FE0-FEA5-44C9-9504-BC5E989A1A8F}" presName="hierRoot2" presStyleCnt="0">
        <dgm:presLayoutVars>
          <dgm:hierBranch val="init"/>
        </dgm:presLayoutVars>
      </dgm:prSet>
      <dgm:spPr/>
    </dgm:pt>
    <dgm:pt modelId="{94A96D45-4674-4E8B-B919-706FABBAFCA0}" type="pres">
      <dgm:prSet presAssocID="{213D5FE0-FEA5-44C9-9504-BC5E989A1A8F}" presName="rootComposite" presStyleCnt="0"/>
      <dgm:spPr/>
    </dgm:pt>
    <dgm:pt modelId="{9CA55069-B08F-4402-9668-161ACE260C6C}" type="pres">
      <dgm:prSet presAssocID="{213D5FE0-FEA5-44C9-9504-BC5E989A1A8F}" presName="rootText" presStyleLbl="node4" presStyleIdx="2" presStyleCnt="4">
        <dgm:presLayoutVars>
          <dgm:chPref val="3"/>
        </dgm:presLayoutVars>
      </dgm:prSet>
      <dgm:spPr/>
    </dgm:pt>
    <dgm:pt modelId="{D9DB4006-5480-4AC7-8B49-9ADAB2A127D6}" type="pres">
      <dgm:prSet presAssocID="{213D5FE0-FEA5-44C9-9504-BC5E989A1A8F}" presName="rootConnector" presStyleLbl="node4" presStyleIdx="2" presStyleCnt="4"/>
      <dgm:spPr/>
    </dgm:pt>
    <dgm:pt modelId="{804FE34C-E2BA-4CC3-8CE2-3C886CE59B18}" type="pres">
      <dgm:prSet presAssocID="{213D5FE0-FEA5-44C9-9504-BC5E989A1A8F}" presName="hierChild4" presStyleCnt="0"/>
      <dgm:spPr/>
    </dgm:pt>
    <dgm:pt modelId="{86CF740F-AC38-4502-A4BA-0D863CF13363}" type="pres">
      <dgm:prSet presAssocID="{213D5FE0-FEA5-44C9-9504-BC5E989A1A8F}" presName="hierChild5" presStyleCnt="0"/>
      <dgm:spPr/>
    </dgm:pt>
    <dgm:pt modelId="{CD954C66-8745-4985-BA75-64DD48D5BAEA}" type="pres">
      <dgm:prSet presAssocID="{DDAACC81-8B29-4700-90CE-B004A9954BFE}" presName="Name37" presStyleLbl="parChTrans1D4" presStyleIdx="3" presStyleCnt="4"/>
      <dgm:spPr/>
    </dgm:pt>
    <dgm:pt modelId="{DBCCFF9B-B27A-4ED3-AFBD-F044B4758C93}" type="pres">
      <dgm:prSet presAssocID="{B5F6CD4C-7497-44B1-A165-5EF29E3E40C2}" presName="hierRoot2" presStyleCnt="0">
        <dgm:presLayoutVars>
          <dgm:hierBranch val="init"/>
        </dgm:presLayoutVars>
      </dgm:prSet>
      <dgm:spPr/>
    </dgm:pt>
    <dgm:pt modelId="{390A55FC-DA84-46D5-98E8-A27FD79B6491}" type="pres">
      <dgm:prSet presAssocID="{B5F6CD4C-7497-44B1-A165-5EF29E3E40C2}" presName="rootComposite" presStyleCnt="0"/>
      <dgm:spPr/>
    </dgm:pt>
    <dgm:pt modelId="{BBFBC794-6AF3-4B71-AFAB-E6EE78941D01}" type="pres">
      <dgm:prSet presAssocID="{B5F6CD4C-7497-44B1-A165-5EF29E3E40C2}" presName="rootText" presStyleLbl="node4" presStyleIdx="3" presStyleCnt="4">
        <dgm:presLayoutVars>
          <dgm:chPref val="3"/>
        </dgm:presLayoutVars>
      </dgm:prSet>
      <dgm:spPr/>
    </dgm:pt>
    <dgm:pt modelId="{EC5B3E74-5B0A-4984-97F2-C33A17BD341A}" type="pres">
      <dgm:prSet presAssocID="{B5F6CD4C-7497-44B1-A165-5EF29E3E40C2}" presName="rootConnector" presStyleLbl="node4" presStyleIdx="3" presStyleCnt="4"/>
      <dgm:spPr/>
    </dgm:pt>
    <dgm:pt modelId="{DAC43AA0-1963-4856-9CB0-3946234E1BB3}" type="pres">
      <dgm:prSet presAssocID="{B5F6CD4C-7497-44B1-A165-5EF29E3E40C2}" presName="hierChild4" presStyleCnt="0"/>
      <dgm:spPr/>
    </dgm:pt>
    <dgm:pt modelId="{CB4C6052-D9D4-4781-B69B-08D385160291}" type="pres">
      <dgm:prSet presAssocID="{B5F6CD4C-7497-44B1-A165-5EF29E3E40C2}" presName="hierChild5" presStyleCnt="0"/>
      <dgm:spPr/>
    </dgm:pt>
    <dgm:pt modelId="{C87F4126-B460-4C4A-9298-338D5BEB65E7}" type="pres">
      <dgm:prSet presAssocID="{ACD37AF5-61F8-4D06-A8F0-38025DEDD205}" presName="hierChild5" presStyleCnt="0"/>
      <dgm:spPr/>
    </dgm:pt>
    <dgm:pt modelId="{3AA56891-E0D2-4B1E-8632-971E5BD09A66}" type="pres">
      <dgm:prSet presAssocID="{7DD97061-4BE7-40F1-ABBE-8762117F0BB1}" presName="hierChild5" presStyleCnt="0"/>
      <dgm:spPr/>
    </dgm:pt>
    <dgm:pt modelId="{70753634-2DA9-4E2E-8D2B-AFF39F144CC9}" type="pres">
      <dgm:prSet presAssocID="{7E06E990-7A5B-4831-9213-29F9143382EA}" presName="Name37" presStyleLbl="parChTrans1D2" presStyleIdx="3" presStyleCnt="5"/>
      <dgm:spPr/>
    </dgm:pt>
    <dgm:pt modelId="{DA815E45-7786-4A98-87F0-F1A84CD4B803}" type="pres">
      <dgm:prSet presAssocID="{5978FB0A-73A9-4E4B-B7F3-535BB6BDCBE9}" presName="hierRoot2" presStyleCnt="0">
        <dgm:presLayoutVars>
          <dgm:hierBranch val="init"/>
        </dgm:presLayoutVars>
      </dgm:prSet>
      <dgm:spPr/>
    </dgm:pt>
    <dgm:pt modelId="{9B889AF5-EFC5-4188-AE2D-1FED63201771}" type="pres">
      <dgm:prSet presAssocID="{5978FB0A-73A9-4E4B-B7F3-535BB6BDCBE9}" presName="rootComposite" presStyleCnt="0"/>
      <dgm:spPr/>
    </dgm:pt>
    <dgm:pt modelId="{5C4A4397-A806-44B2-B494-4D545B8627AF}" type="pres">
      <dgm:prSet presAssocID="{5978FB0A-73A9-4E4B-B7F3-535BB6BDCBE9}" presName="rootText" presStyleLbl="node2" presStyleIdx="3" presStyleCnt="5">
        <dgm:presLayoutVars>
          <dgm:chPref val="3"/>
        </dgm:presLayoutVars>
      </dgm:prSet>
      <dgm:spPr/>
    </dgm:pt>
    <dgm:pt modelId="{BE61EBE4-753B-4C68-8DD1-7942702FD7AD}" type="pres">
      <dgm:prSet presAssocID="{5978FB0A-73A9-4E4B-B7F3-535BB6BDCBE9}" presName="rootConnector" presStyleLbl="node2" presStyleIdx="3" presStyleCnt="5"/>
      <dgm:spPr/>
    </dgm:pt>
    <dgm:pt modelId="{3F933D64-1296-4291-B8A0-C526055273DA}" type="pres">
      <dgm:prSet presAssocID="{5978FB0A-73A9-4E4B-B7F3-535BB6BDCBE9}" presName="hierChild4" presStyleCnt="0"/>
      <dgm:spPr/>
    </dgm:pt>
    <dgm:pt modelId="{08CA63D6-C0E6-4EDA-AAD0-0DCE2C818C08}" type="pres">
      <dgm:prSet presAssocID="{A1F6CEF8-0AC7-4211-8C09-D6017A7A7141}" presName="Name37" presStyleLbl="parChTrans1D3" presStyleIdx="11" presStyleCnt="19"/>
      <dgm:spPr/>
    </dgm:pt>
    <dgm:pt modelId="{3A250674-C006-403D-876A-E81A2F19F2D4}" type="pres">
      <dgm:prSet presAssocID="{1698EB6D-4437-49B9-9181-9701529E63A2}" presName="hierRoot2" presStyleCnt="0">
        <dgm:presLayoutVars>
          <dgm:hierBranch val="init"/>
        </dgm:presLayoutVars>
      </dgm:prSet>
      <dgm:spPr/>
    </dgm:pt>
    <dgm:pt modelId="{D1AA04D9-061F-454C-AFAE-29984265D0FE}" type="pres">
      <dgm:prSet presAssocID="{1698EB6D-4437-49B9-9181-9701529E63A2}" presName="rootComposite" presStyleCnt="0"/>
      <dgm:spPr/>
    </dgm:pt>
    <dgm:pt modelId="{FFA4A87F-35B2-4F00-A5AE-A33F845AE450}" type="pres">
      <dgm:prSet presAssocID="{1698EB6D-4437-49B9-9181-9701529E63A2}" presName="rootText" presStyleLbl="node3" presStyleIdx="11" presStyleCnt="19">
        <dgm:presLayoutVars>
          <dgm:chPref val="3"/>
        </dgm:presLayoutVars>
      </dgm:prSet>
      <dgm:spPr/>
    </dgm:pt>
    <dgm:pt modelId="{F2A75107-7ED9-4025-B1DC-3F651156D413}" type="pres">
      <dgm:prSet presAssocID="{1698EB6D-4437-49B9-9181-9701529E63A2}" presName="rootConnector" presStyleLbl="node3" presStyleIdx="11" presStyleCnt="19"/>
      <dgm:spPr/>
    </dgm:pt>
    <dgm:pt modelId="{C0082268-A0F4-402C-8C29-C485CAC5E790}" type="pres">
      <dgm:prSet presAssocID="{1698EB6D-4437-49B9-9181-9701529E63A2}" presName="hierChild4" presStyleCnt="0"/>
      <dgm:spPr/>
    </dgm:pt>
    <dgm:pt modelId="{2196950D-E7DF-4B42-A9EE-B40EAE4D9A08}" type="pres">
      <dgm:prSet presAssocID="{1698EB6D-4437-49B9-9181-9701529E63A2}" presName="hierChild5" presStyleCnt="0"/>
      <dgm:spPr/>
    </dgm:pt>
    <dgm:pt modelId="{308C7435-CFD9-47E4-AE40-5D87C6E4C498}" type="pres">
      <dgm:prSet presAssocID="{080B98B4-4BD4-48D3-8500-35EC6DC55D42}" presName="Name37" presStyleLbl="parChTrans1D3" presStyleIdx="12" presStyleCnt="19"/>
      <dgm:spPr/>
    </dgm:pt>
    <dgm:pt modelId="{91BE4919-0682-4BC8-BA3B-19E3BC0EB7B1}" type="pres">
      <dgm:prSet presAssocID="{39AAD00D-4BAE-48BA-A4C2-671F656054AC}" presName="hierRoot2" presStyleCnt="0">
        <dgm:presLayoutVars>
          <dgm:hierBranch val="init"/>
        </dgm:presLayoutVars>
      </dgm:prSet>
      <dgm:spPr/>
    </dgm:pt>
    <dgm:pt modelId="{FDDA074C-6870-49B8-97A1-C7B0AB44174E}" type="pres">
      <dgm:prSet presAssocID="{39AAD00D-4BAE-48BA-A4C2-671F656054AC}" presName="rootComposite" presStyleCnt="0"/>
      <dgm:spPr/>
    </dgm:pt>
    <dgm:pt modelId="{C08CC0E9-B9F7-43E8-B348-84533C50CC56}" type="pres">
      <dgm:prSet presAssocID="{39AAD00D-4BAE-48BA-A4C2-671F656054AC}" presName="rootText" presStyleLbl="node3" presStyleIdx="12" presStyleCnt="19">
        <dgm:presLayoutVars>
          <dgm:chPref val="3"/>
        </dgm:presLayoutVars>
      </dgm:prSet>
      <dgm:spPr/>
    </dgm:pt>
    <dgm:pt modelId="{BE6C0B9B-8610-474B-A327-D6F9FD499A7D}" type="pres">
      <dgm:prSet presAssocID="{39AAD00D-4BAE-48BA-A4C2-671F656054AC}" presName="rootConnector" presStyleLbl="node3" presStyleIdx="12" presStyleCnt="19"/>
      <dgm:spPr/>
    </dgm:pt>
    <dgm:pt modelId="{46A825F5-66A2-42F8-8D85-C28F8CA990AB}" type="pres">
      <dgm:prSet presAssocID="{39AAD00D-4BAE-48BA-A4C2-671F656054AC}" presName="hierChild4" presStyleCnt="0"/>
      <dgm:spPr/>
    </dgm:pt>
    <dgm:pt modelId="{423921CA-ABB5-418A-BD45-A55DFAB14DB8}" type="pres">
      <dgm:prSet presAssocID="{39AAD00D-4BAE-48BA-A4C2-671F656054AC}" presName="hierChild5" presStyleCnt="0"/>
      <dgm:spPr/>
    </dgm:pt>
    <dgm:pt modelId="{32CEA908-0D00-409E-B5C9-73BD029CF12A}" type="pres">
      <dgm:prSet presAssocID="{679BEF65-9A9A-47BB-B483-3B541736A95E}" presName="Name37" presStyleLbl="parChTrans1D3" presStyleIdx="13" presStyleCnt="19"/>
      <dgm:spPr/>
    </dgm:pt>
    <dgm:pt modelId="{225B8B09-BA41-4C86-9807-DCC438651E53}" type="pres">
      <dgm:prSet presAssocID="{980DB896-E43B-4E39-BF0C-2168C0BF1186}" presName="hierRoot2" presStyleCnt="0">
        <dgm:presLayoutVars>
          <dgm:hierBranch val="init"/>
        </dgm:presLayoutVars>
      </dgm:prSet>
      <dgm:spPr/>
    </dgm:pt>
    <dgm:pt modelId="{761F1C11-6B9B-4783-B597-A19A5216FFD9}" type="pres">
      <dgm:prSet presAssocID="{980DB896-E43B-4E39-BF0C-2168C0BF1186}" presName="rootComposite" presStyleCnt="0"/>
      <dgm:spPr/>
    </dgm:pt>
    <dgm:pt modelId="{329C3179-B894-46CD-B2A7-37F6BB679A51}" type="pres">
      <dgm:prSet presAssocID="{980DB896-E43B-4E39-BF0C-2168C0BF1186}" presName="rootText" presStyleLbl="node3" presStyleIdx="13" presStyleCnt="19">
        <dgm:presLayoutVars>
          <dgm:chPref val="3"/>
        </dgm:presLayoutVars>
      </dgm:prSet>
      <dgm:spPr/>
    </dgm:pt>
    <dgm:pt modelId="{14899CFC-7C0F-485D-8027-E1F7BA068E06}" type="pres">
      <dgm:prSet presAssocID="{980DB896-E43B-4E39-BF0C-2168C0BF1186}" presName="rootConnector" presStyleLbl="node3" presStyleIdx="13" presStyleCnt="19"/>
      <dgm:spPr/>
    </dgm:pt>
    <dgm:pt modelId="{F286B67B-A47C-4B57-8083-6A2E90E78079}" type="pres">
      <dgm:prSet presAssocID="{980DB896-E43B-4E39-BF0C-2168C0BF1186}" presName="hierChild4" presStyleCnt="0"/>
      <dgm:spPr/>
    </dgm:pt>
    <dgm:pt modelId="{F979D4D6-57F9-4D73-B32A-4C451C08AF1E}" type="pres">
      <dgm:prSet presAssocID="{980DB896-E43B-4E39-BF0C-2168C0BF1186}" presName="hierChild5" presStyleCnt="0"/>
      <dgm:spPr/>
    </dgm:pt>
    <dgm:pt modelId="{3F26B874-EDFB-4441-975C-2F711AAC99D8}" type="pres">
      <dgm:prSet presAssocID="{57B99D51-D801-4FB0-848A-35D1EEF5D842}" presName="Name37" presStyleLbl="parChTrans1D3" presStyleIdx="14" presStyleCnt="19"/>
      <dgm:spPr/>
    </dgm:pt>
    <dgm:pt modelId="{AC011A2A-13BF-4F95-BF4C-28C32570D41D}" type="pres">
      <dgm:prSet presAssocID="{57D5AAB9-0B5B-4F39-9AAB-5A08A68E7A07}" presName="hierRoot2" presStyleCnt="0">
        <dgm:presLayoutVars>
          <dgm:hierBranch val="init"/>
        </dgm:presLayoutVars>
      </dgm:prSet>
      <dgm:spPr/>
    </dgm:pt>
    <dgm:pt modelId="{7871177D-E3AC-4FF3-92EF-0BC520628466}" type="pres">
      <dgm:prSet presAssocID="{57D5AAB9-0B5B-4F39-9AAB-5A08A68E7A07}" presName="rootComposite" presStyleCnt="0"/>
      <dgm:spPr/>
    </dgm:pt>
    <dgm:pt modelId="{58367D17-B783-41BA-95ED-23F418E6D423}" type="pres">
      <dgm:prSet presAssocID="{57D5AAB9-0B5B-4F39-9AAB-5A08A68E7A07}" presName="rootText" presStyleLbl="node3" presStyleIdx="14" presStyleCnt="19">
        <dgm:presLayoutVars>
          <dgm:chPref val="3"/>
        </dgm:presLayoutVars>
      </dgm:prSet>
      <dgm:spPr/>
    </dgm:pt>
    <dgm:pt modelId="{F1DBE390-0089-43AB-A84E-82F756AEFEE9}" type="pres">
      <dgm:prSet presAssocID="{57D5AAB9-0B5B-4F39-9AAB-5A08A68E7A07}" presName="rootConnector" presStyleLbl="node3" presStyleIdx="14" presStyleCnt="19"/>
      <dgm:spPr/>
    </dgm:pt>
    <dgm:pt modelId="{23B56F0C-7F61-4E86-9D77-0F8A1AA35B50}" type="pres">
      <dgm:prSet presAssocID="{57D5AAB9-0B5B-4F39-9AAB-5A08A68E7A07}" presName="hierChild4" presStyleCnt="0"/>
      <dgm:spPr/>
    </dgm:pt>
    <dgm:pt modelId="{D9F7C3AF-467F-4927-85DA-13B36B6D40DC}" type="pres">
      <dgm:prSet presAssocID="{57D5AAB9-0B5B-4F39-9AAB-5A08A68E7A07}" presName="hierChild5" presStyleCnt="0"/>
      <dgm:spPr/>
    </dgm:pt>
    <dgm:pt modelId="{799100B1-C17E-465C-AC49-640D9679A8D2}" type="pres">
      <dgm:prSet presAssocID="{5978FB0A-73A9-4E4B-B7F3-535BB6BDCBE9}" presName="hierChild5" presStyleCnt="0"/>
      <dgm:spPr/>
    </dgm:pt>
    <dgm:pt modelId="{0AC6FA7E-C960-4C78-B359-AE5E0B5E7660}" type="pres">
      <dgm:prSet presAssocID="{649B19F6-90F6-41A2-8FB2-3ADF757637C0}" presName="Name37" presStyleLbl="parChTrans1D2" presStyleIdx="4" presStyleCnt="5"/>
      <dgm:spPr/>
    </dgm:pt>
    <dgm:pt modelId="{0A86939E-5D5C-4343-A10F-26389CBB976B}" type="pres">
      <dgm:prSet presAssocID="{9E738033-E5AD-4F59-91D8-CA010384CDCC}" presName="hierRoot2" presStyleCnt="0">
        <dgm:presLayoutVars>
          <dgm:hierBranch val="init"/>
        </dgm:presLayoutVars>
      </dgm:prSet>
      <dgm:spPr/>
    </dgm:pt>
    <dgm:pt modelId="{ADEB3FC0-EB3C-42FE-AED2-D97BEF94EB26}" type="pres">
      <dgm:prSet presAssocID="{9E738033-E5AD-4F59-91D8-CA010384CDCC}" presName="rootComposite" presStyleCnt="0"/>
      <dgm:spPr/>
    </dgm:pt>
    <dgm:pt modelId="{087B9082-8561-47ED-8F79-154787E7589F}" type="pres">
      <dgm:prSet presAssocID="{9E738033-E5AD-4F59-91D8-CA010384CDCC}" presName="rootText" presStyleLbl="node2" presStyleIdx="4" presStyleCnt="5">
        <dgm:presLayoutVars>
          <dgm:chPref val="3"/>
        </dgm:presLayoutVars>
      </dgm:prSet>
      <dgm:spPr/>
    </dgm:pt>
    <dgm:pt modelId="{7C56F61D-BBAD-449C-9B3C-929033349BAA}" type="pres">
      <dgm:prSet presAssocID="{9E738033-E5AD-4F59-91D8-CA010384CDCC}" presName="rootConnector" presStyleLbl="node2" presStyleIdx="4" presStyleCnt="5"/>
      <dgm:spPr/>
    </dgm:pt>
    <dgm:pt modelId="{6A62C6AD-A266-4451-ACD0-FE052E45F276}" type="pres">
      <dgm:prSet presAssocID="{9E738033-E5AD-4F59-91D8-CA010384CDCC}" presName="hierChild4" presStyleCnt="0"/>
      <dgm:spPr/>
    </dgm:pt>
    <dgm:pt modelId="{977F1554-A504-4309-8171-11DA706430AA}" type="pres">
      <dgm:prSet presAssocID="{62C94361-A9DA-4A22-AC49-E4894B87CDBD}" presName="Name37" presStyleLbl="parChTrans1D3" presStyleIdx="15" presStyleCnt="19"/>
      <dgm:spPr/>
    </dgm:pt>
    <dgm:pt modelId="{9E61A8B6-1928-467C-A754-E39D7E15DC53}" type="pres">
      <dgm:prSet presAssocID="{BB63E689-3E05-4CC7-84B4-162400CE719F}" presName="hierRoot2" presStyleCnt="0">
        <dgm:presLayoutVars>
          <dgm:hierBranch val="init"/>
        </dgm:presLayoutVars>
      </dgm:prSet>
      <dgm:spPr/>
    </dgm:pt>
    <dgm:pt modelId="{62841F04-B74D-40BA-9C89-AC618D85C77F}" type="pres">
      <dgm:prSet presAssocID="{BB63E689-3E05-4CC7-84B4-162400CE719F}" presName="rootComposite" presStyleCnt="0"/>
      <dgm:spPr/>
    </dgm:pt>
    <dgm:pt modelId="{992C6E7B-8D8F-42A6-ADBB-DE6459FEE2AC}" type="pres">
      <dgm:prSet presAssocID="{BB63E689-3E05-4CC7-84B4-162400CE719F}" presName="rootText" presStyleLbl="node3" presStyleIdx="15" presStyleCnt="19">
        <dgm:presLayoutVars>
          <dgm:chPref val="3"/>
        </dgm:presLayoutVars>
      </dgm:prSet>
      <dgm:spPr/>
    </dgm:pt>
    <dgm:pt modelId="{2465E806-14BA-47A0-8960-9536EEADE89B}" type="pres">
      <dgm:prSet presAssocID="{BB63E689-3E05-4CC7-84B4-162400CE719F}" presName="rootConnector" presStyleLbl="node3" presStyleIdx="15" presStyleCnt="19"/>
      <dgm:spPr/>
    </dgm:pt>
    <dgm:pt modelId="{214B6777-BE82-4F02-A6F6-7A3B09B9EDC8}" type="pres">
      <dgm:prSet presAssocID="{BB63E689-3E05-4CC7-84B4-162400CE719F}" presName="hierChild4" presStyleCnt="0"/>
      <dgm:spPr/>
    </dgm:pt>
    <dgm:pt modelId="{E20B3B4B-49AD-44CA-A3A0-C32882FB4548}" type="pres">
      <dgm:prSet presAssocID="{BB63E689-3E05-4CC7-84B4-162400CE719F}" presName="hierChild5" presStyleCnt="0"/>
      <dgm:spPr/>
    </dgm:pt>
    <dgm:pt modelId="{769CB52C-285C-4650-87DE-A40B795E19C3}" type="pres">
      <dgm:prSet presAssocID="{220E22FE-B761-437A-9EE7-926EC8771535}" presName="Name37" presStyleLbl="parChTrans1D3" presStyleIdx="16" presStyleCnt="19"/>
      <dgm:spPr/>
    </dgm:pt>
    <dgm:pt modelId="{F101B0B0-F9FD-4966-89D1-592167497D8B}" type="pres">
      <dgm:prSet presAssocID="{8F97F021-DF29-4CA1-B954-5BEE8AB5F7A6}" presName="hierRoot2" presStyleCnt="0">
        <dgm:presLayoutVars>
          <dgm:hierBranch val="init"/>
        </dgm:presLayoutVars>
      </dgm:prSet>
      <dgm:spPr/>
    </dgm:pt>
    <dgm:pt modelId="{3F5068EC-C0AD-48FE-9AB9-A2066C9B3CF5}" type="pres">
      <dgm:prSet presAssocID="{8F97F021-DF29-4CA1-B954-5BEE8AB5F7A6}" presName="rootComposite" presStyleCnt="0"/>
      <dgm:spPr/>
    </dgm:pt>
    <dgm:pt modelId="{81B824C8-B36E-4A50-898D-B1B389521542}" type="pres">
      <dgm:prSet presAssocID="{8F97F021-DF29-4CA1-B954-5BEE8AB5F7A6}" presName="rootText" presStyleLbl="node3" presStyleIdx="16" presStyleCnt="19">
        <dgm:presLayoutVars>
          <dgm:chPref val="3"/>
        </dgm:presLayoutVars>
      </dgm:prSet>
      <dgm:spPr/>
    </dgm:pt>
    <dgm:pt modelId="{6D8B07C3-C8E2-4F43-BC1C-472876143BB1}" type="pres">
      <dgm:prSet presAssocID="{8F97F021-DF29-4CA1-B954-5BEE8AB5F7A6}" presName="rootConnector" presStyleLbl="node3" presStyleIdx="16" presStyleCnt="19"/>
      <dgm:spPr/>
    </dgm:pt>
    <dgm:pt modelId="{A5BAAB95-138F-434C-9457-4ACE20640E68}" type="pres">
      <dgm:prSet presAssocID="{8F97F021-DF29-4CA1-B954-5BEE8AB5F7A6}" presName="hierChild4" presStyleCnt="0"/>
      <dgm:spPr/>
    </dgm:pt>
    <dgm:pt modelId="{77309972-B38E-4558-922A-261E8D9727E8}" type="pres">
      <dgm:prSet presAssocID="{8F97F021-DF29-4CA1-B954-5BEE8AB5F7A6}" presName="hierChild5" presStyleCnt="0"/>
      <dgm:spPr/>
    </dgm:pt>
    <dgm:pt modelId="{0A68EE45-61C6-43F5-8960-61F6A206B4C5}" type="pres">
      <dgm:prSet presAssocID="{8742C0F4-4172-4C14-9637-BCCD984E998C}" presName="Name37" presStyleLbl="parChTrans1D3" presStyleIdx="17" presStyleCnt="19"/>
      <dgm:spPr/>
    </dgm:pt>
    <dgm:pt modelId="{8544FD9C-F5AB-4C7C-BB0A-E0AF243C77EA}" type="pres">
      <dgm:prSet presAssocID="{198CE6EF-C735-4B1A-BC6E-B3076DCC1E75}" presName="hierRoot2" presStyleCnt="0">
        <dgm:presLayoutVars>
          <dgm:hierBranch val="init"/>
        </dgm:presLayoutVars>
      </dgm:prSet>
      <dgm:spPr/>
    </dgm:pt>
    <dgm:pt modelId="{4543F7EC-C08D-426E-9D35-26A8DDB99E62}" type="pres">
      <dgm:prSet presAssocID="{198CE6EF-C735-4B1A-BC6E-B3076DCC1E75}" presName="rootComposite" presStyleCnt="0"/>
      <dgm:spPr/>
    </dgm:pt>
    <dgm:pt modelId="{8014BDA3-5455-4F3C-87C2-C6A61E52D505}" type="pres">
      <dgm:prSet presAssocID="{198CE6EF-C735-4B1A-BC6E-B3076DCC1E75}" presName="rootText" presStyleLbl="node3" presStyleIdx="17" presStyleCnt="19">
        <dgm:presLayoutVars>
          <dgm:chPref val="3"/>
        </dgm:presLayoutVars>
      </dgm:prSet>
      <dgm:spPr/>
    </dgm:pt>
    <dgm:pt modelId="{99F613DF-16DF-4129-9CEB-70491583092E}" type="pres">
      <dgm:prSet presAssocID="{198CE6EF-C735-4B1A-BC6E-B3076DCC1E75}" presName="rootConnector" presStyleLbl="node3" presStyleIdx="17" presStyleCnt="19"/>
      <dgm:spPr/>
    </dgm:pt>
    <dgm:pt modelId="{88973C4C-1D72-446A-A939-F66B8ED15751}" type="pres">
      <dgm:prSet presAssocID="{198CE6EF-C735-4B1A-BC6E-B3076DCC1E75}" presName="hierChild4" presStyleCnt="0"/>
      <dgm:spPr/>
    </dgm:pt>
    <dgm:pt modelId="{FFE95DEC-059C-4008-8D48-ABC37F924AFC}" type="pres">
      <dgm:prSet presAssocID="{198CE6EF-C735-4B1A-BC6E-B3076DCC1E75}" presName="hierChild5" presStyleCnt="0"/>
      <dgm:spPr/>
    </dgm:pt>
    <dgm:pt modelId="{136AC04A-3BF1-4992-B2AE-2ECC8C6B8A0A}" type="pres">
      <dgm:prSet presAssocID="{2F4E8614-B9E1-45C9-B850-2FCB478C003F}" presName="Name37" presStyleLbl="parChTrans1D3" presStyleIdx="18" presStyleCnt="19"/>
      <dgm:spPr/>
    </dgm:pt>
    <dgm:pt modelId="{57B2F205-E9E8-45AD-A155-E74979D179C1}" type="pres">
      <dgm:prSet presAssocID="{6D7BCA59-DBF7-4D5F-9134-02DCAF0CD884}" presName="hierRoot2" presStyleCnt="0">
        <dgm:presLayoutVars>
          <dgm:hierBranch val="init"/>
        </dgm:presLayoutVars>
      </dgm:prSet>
      <dgm:spPr/>
    </dgm:pt>
    <dgm:pt modelId="{50B377A1-FC7D-4A40-B3F8-BABB64AA26E7}" type="pres">
      <dgm:prSet presAssocID="{6D7BCA59-DBF7-4D5F-9134-02DCAF0CD884}" presName="rootComposite" presStyleCnt="0"/>
      <dgm:spPr/>
    </dgm:pt>
    <dgm:pt modelId="{3E6F9306-9D5A-4F84-8DF9-433EB67A38C4}" type="pres">
      <dgm:prSet presAssocID="{6D7BCA59-DBF7-4D5F-9134-02DCAF0CD884}" presName="rootText" presStyleLbl="node3" presStyleIdx="18" presStyleCnt="19">
        <dgm:presLayoutVars>
          <dgm:chPref val="3"/>
        </dgm:presLayoutVars>
      </dgm:prSet>
      <dgm:spPr/>
    </dgm:pt>
    <dgm:pt modelId="{18264CE0-053F-4465-A946-4865070DD00B}" type="pres">
      <dgm:prSet presAssocID="{6D7BCA59-DBF7-4D5F-9134-02DCAF0CD884}" presName="rootConnector" presStyleLbl="node3" presStyleIdx="18" presStyleCnt="19"/>
      <dgm:spPr/>
    </dgm:pt>
    <dgm:pt modelId="{C4235C48-BA7B-4439-AA93-C92DB922A587}" type="pres">
      <dgm:prSet presAssocID="{6D7BCA59-DBF7-4D5F-9134-02DCAF0CD884}" presName="hierChild4" presStyleCnt="0"/>
      <dgm:spPr/>
    </dgm:pt>
    <dgm:pt modelId="{905A820A-37CC-431B-9743-36E3F1AB67F8}" type="pres">
      <dgm:prSet presAssocID="{6D7BCA59-DBF7-4D5F-9134-02DCAF0CD884}" presName="hierChild5" presStyleCnt="0"/>
      <dgm:spPr/>
    </dgm:pt>
    <dgm:pt modelId="{22A170E7-7E15-42A6-8695-3D3FE72E0542}" type="pres">
      <dgm:prSet presAssocID="{9E738033-E5AD-4F59-91D8-CA010384CDCC}" presName="hierChild5" presStyleCnt="0"/>
      <dgm:spPr/>
    </dgm:pt>
    <dgm:pt modelId="{763C44AD-B99D-42F3-B15C-96BB3D6A9D0A}" type="pres">
      <dgm:prSet presAssocID="{69920D2B-3DA7-4E09-BB0E-AAA37C1B4F7A}" presName="hierChild3" presStyleCnt="0"/>
      <dgm:spPr/>
    </dgm:pt>
  </dgm:ptLst>
  <dgm:cxnLst>
    <dgm:cxn modelId="{3DC1F002-C489-4EE0-90D5-1653F10676FD}" type="presOf" srcId="{62C94361-A9DA-4A22-AC49-E4894B87CDBD}" destId="{977F1554-A504-4309-8171-11DA706430AA}" srcOrd="0" destOrd="0" presId="urn:microsoft.com/office/officeart/2005/8/layout/orgChart1"/>
    <dgm:cxn modelId="{9158D503-DC0B-4C00-9413-5847FE97A527}" type="presOf" srcId="{D4D04402-ED67-4A39-AF59-2071E5D14EBA}" destId="{61CC95C1-3870-43D1-9718-A7ADA8151600}" srcOrd="0" destOrd="0" presId="urn:microsoft.com/office/officeart/2005/8/layout/orgChart1"/>
    <dgm:cxn modelId="{40F87104-3430-405B-A69C-21CF04976153}" type="presOf" srcId="{5978FB0A-73A9-4E4B-B7F3-535BB6BDCBE9}" destId="{5C4A4397-A806-44B2-B494-4D545B8627AF}" srcOrd="0" destOrd="0" presId="urn:microsoft.com/office/officeart/2005/8/layout/orgChart1"/>
    <dgm:cxn modelId="{E8F16F09-AD5B-4639-BD2D-61F3D206671C}" type="presOf" srcId="{3E995254-6A76-4EB4-BE79-F81945B0688C}" destId="{1BE1839B-536B-4FAF-8282-40D82C76A3EE}" srcOrd="0" destOrd="0" presId="urn:microsoft.com/office/officeart/2005/8/layout/orgChart1"/>
    <dgm:cxn modelId="{2DEDDB0C-8F15-43E8-A1BE-3012CE6DC948}" type="presOf" srcId="{4D270B15-148E-4A07-A25E-A119705A1316}" destId="{89BB0C67-1334-45A9-86A3-A2FDBE96CC63}" srcOrd="0" destOrd="0" presId="urn:microsoft.com/office/officeart/2005/8/layout/orgChart1"/>
    <dgm:cxn modelId="{98BBDF0C-12AF-4232-AAAA-98986AFBE781}" srcId="{4D270B15-148E-4A07-A25E-A119705A1316}" destId="{F3D6A14C-6B7B-4789-83AF-490E0729D909}" srcOrd="1" destOrd="0" parTransId="{20BFFC05-2A82-4049-8AD4-541C414404F6}" sibTransId="{51AAA2DA-05C3-4CDD-9750-CB3BD75D9E8E}"/>
    <dgm:cxn modelId="{AB6F1E12-A0BD-4E2C-A86C-AF827AAF2B66}" type="presOf" srcId="{69920D2B-3DA7-4E09-BB0E-AAA37C1B4F7A}" destId="{8820B375-8901-4921-84C2-D8346A5E01E9}" srcOrd="1" destOrd="0" presId="urn:microsoft.com/office/officeart/2005/8/layout/orgChart1"/>
    <dgm:cxn modelId="{F4B79E15-0328-46DE-9DA6-C959AE5993E2}" type="presOf" srcId="{E2929837-078C-4BF3-8D60-AC796DC78F19}" destId="{FD120147-94FA-4AE5-8E25-054B336A8356}" srcOrd="0" destOrd="0" presId="urn:microsoft.com/office/officeart/2005/8/layout/orgChart1"/>
    <dgm:cxn modelId="{D25BFF1D-4489-4426-A35D-EFADE7423053}" type="presOf" srcId="{6D7BCA59-DBF7-4D5F-9134-02DCAF0CD884}" destId="{18264CE0-053F-4465-A946-4865070DD00B}" srcOrd="1" destOrd="0" presId="urn:microsoft.com/office/officeart/2005/8/layout/orgChart1"/>
    <dgm:cxn modelId="{A87CBA1E-2292-4D7C-AEF0-3522C4AA2F5B}" srcId="{69920D2B-3DA7-4E09-BB0E-AAA37C1B4F7A}" destId="{5978FB0A-73A9-4E4B-B7F3-535BB6BDCBE9}" srcOrd="3" destOrd="0" parTransId="{7E06E990-7A5B-4831-9213-29F9143382EA}" sibTransId="{A13960CA-FF6C-4ACC-8AC9-1B471CE72CC5}"/>
    <dgm:cxn modelId="{80EC2824-476E-4F9E-8B45-5396108092D8}" type="presOf" srcId="{87E0E8CD-E9A7-4319-A69A-BE8B07AB81CC}" destId="{BE38D7F4-1EBC-47F3-A429-802EF2023E68}" srcOrd="1" destOrd="0" presId="urn:microsoft.com/office/officeart/2005/8/layout/orgChart1"/>
    <dgm:cxn modelId="{D299DB26-2632-41D2-BC20-0F3E0A80DE95}" type="presOf" srcId="{D7CF6978-21F5-4B98-A707-02FD11218AC0}" destId="{79CC93BA-CB97-4308-80EF-FBBBBD6B506A}" srcOrd="1" destOrd="0" presId="urn:microsoft.com/office/officeart/2005/8/layout/orgChart1"/>
    <dgm:cxn modelId="{96555A2B-7F99-4505-9E12-EB2289489C54}" type="presOf" srcId="{8F97F021-DF29-4CA1-B954-5BEE8AB5F7A6}" destId="{6D8B07C3-C8E2-4F43-BC1C-472876143BB1}" srcOrd="1" destOrd="0" presId="urn:microsoft.com/office/officeart/2005/8/layout/orgChart1"/>
    <dgm:cxn modelId="{1D967C2B-EB43-4FFA-A412-3A0137801FCE}" type="presOf" srcId="{20BFFC05-2A82-4049-8AD4-541C414404F6}" destId="{C14A0F16-0201-4A76-82BD-08A91E3FCFCF}" srcOrd="0" destOrd="0" presId="urn:microsoft.com/office/officeart/2005/8/layout/orgChart1"/>
    <dgm:cxn modelId="{B779BD2B-9484-4D02-ACCF-A138CF590437}" type="presOf" srcId="{C3608977-53F6-4320-8E4C-81A4A940822E}" destId="{15E6C0B8-EB53-41E3-8732-FD8D5701C90D}" srcOrd="0" destOrd="0" presId="urn:microsoft.com/office/officeart/2005/8/layout/orgChart1"/>
    <dgm:cxn modelId="{84D57D2C-D120-484F-81AA-33F3C04DA533}" type="presOf" srcId="{4388CE35-D295-4EFB-8860-51446EF532BB}" destId="{FB74188B-F3B2-4BEB-AECD-43EA5FFF4A8B}" srcOrd="0" destOrd="0" presId="urn:microsoft.com/office/officeart/2005/8/layout/orgChart1"/>
    <dgm:cxn modelId="{DCE0132D-7616-486A-AF17-70F16D3A365A}" srcId="{CC9AA74E-0A38-4318-A2E2-860D10DB3B50}" destId="{69920D2B-3DA7-4E09-BB0E-AAA37C1B4F7A}" srcOrd="0" destOrd="0" parTransId="{421ABFDD-F08E-4D8D-AF45-662A4191ACBB}" sibTransId="{CE8D7D54-EB49-46F3-B877-09B9BB733BAF}"/>
    <dgm:cxn modelId="{42E4C130-F793-4773-A203-7CD9444FD22F}" srcId="{4D270B15-148E-4A07-A25E-A119705A1316}" destId="{1604ECB5-D4BA-4C2A-B9F7-C6A3A8DFB8BC}" srcOrd="2" destOrd="0" parTransId="{ACB4ACFC-B15F-4A85-A2B2-B4161B051B93}" sibTransId="{E8A8568B-754A-465E-BA76-0C5A4DD041EB}"/>
    <dgm:cxn modelId="{E9D1CC36-B3CA-41E2-9C5E-6463E603542F}" type="presOf" srcId="{1698EB6D-4437-49B9-9181-9701529E63A2}" destId="{F2A75107-7ED9-4025-B1DC-3F651156D413}" srcOrd="1" destOrd="0" presId="urn:microsoft.com/office/officeart/2005/8/layout/orgChart1"/>
    <dgm:cxn modelId="{8D4F2E37-57EE-4161-8333-1B0DF85DFFB2}" srcId="{DCC820C2-79A3-4344-9DAE-E9419796B355}" destId="{3E995254-6A76-4EB4-BE79-F81945B0688C}" srcOrd="4" destOrd="0" parTransId="{7035935B-7413-477B-91A2-EBE99BC07D35}" sibTransId="{D0A44BEE-90ED-45D7-BC10-2630AE3DFDE4}"/>
    <dgm:cxn modelId="{BE704037-9D5A-4CC1-9BCD-ABE8C59ECD06}" srcId="{5978FB0A-73A9-4E4B-B7F3-535BB6BDCBE9}" destId="{1698EB6D-4437-49B9-9181-9701529E63A2}" srcOrd="0" destOrd="0" parTransId="{A1F6CEF8-0AC7-4211-8C09-D6017A7A7141}" sibTransId="{C7EB945F-05D5-498C-8113-A1FB567AE00E}"/>
    <dgm:cxn modelId="{A3A2A438-2602-409E-91A2-2F27BFED2004}" type="presOf" srcId="{7035935B-7413-477B-91A2-EBE99BC07D35}" destId="{58430263-FD94-4576-B27B-9B06D6DC37AE}" srcOrd="0" destOrd="0" presId="urn:microsoft.com/office/officeart/2005/8/layout/orgChart1"/>
    <dgm:cxn modelId="{4AFEFE39-1709-4C66-A8CB-FDAD8E3E6B30}" type="presOf" srcId="{CC9AA74E-0A38-4318-A2E2-860D10DB3B50}" destId="{3B18F613-7A56-4546-8402-85B6FED4F358}" srcOrd="0" destOrd="0" presId="urn:microsoft.com/office/officeart/2005/8/layout/orgChart1"/>
    <dgm:cxn modelId="{0CBF263C-4381-4EE9-8ADE-0FC7938A7868}" type="presOf" srcId="{7E06E990-7A5B-4831-9213-29F9143382EA}" destId="{70753634-2DA9-4E2E-8D2B-AFF39F144CC9}" srcOrd="0" destOrd="0" presId="urn:microsoft.com/office/officeart/2005/8/layout/orgChart1"/>
    <dgm:cxn modelId="{05E43D40-0C8F-46C5-955F-C753E6C8347D}" type="presOf" srcId="{3F795DFD-9A70-4D4A-99E4-ABC83E52ABD8}" destId="{9E667AB6-3EF5-4D88-AFF2-84ECC462F44B}" srcOrd="0" destOrd="0" presId="urn:microsoft.com/office/officeart/2005/8/layout/orgChart1"/>
    <dgm:cxn modelId="{DBBAD640-C6CA-4149-AC01-262775DC3CDB}" type="presOf" srcId="{F7CD72FB-8222-4245-B3F1-9ABC35A1334E}" destId="{3603CA64-B219-4596-AC40-6737B77BBD05}" srcOrd="0" destOrd="0" presId="urn:microsoft.com/office/officeart/2005/8/layout/orgChart1"/>
    <dgm:cxn modelId="{AD9B655B-D418-4B52-A330-83A644BE6638}" srcId="{5978FB0A-73A9-4E4B-B7F3-535BB6BDCBE9}" destId="{57D5AAB9-0B5B-4F39-9AAB-5A08A68E7A07}" srcOrd="3" destOrd="0" parTransId="{57B99D51-D801-4FB0-848A-35D1EEF5D842}" sibTransId="{626221F8-C773-4DBA-B9E5-6473C1F48176}"/>
    <dgm:cxn modelId="{AC41CB5B-EFB5-4A11-8053-B04A7EB34913}" type="presOf" srcId="{7DD97061-4BE7-40F1-ABBE-8762117F0BB1}" destId="{377FEF27-8179-439B-9581-D1A10AA25AC7}" srcOrd="1" destOrd="0" presId="urn:microsoft.com/office/officeart/2005/8/layout/orgChart1"/>
    <dgm:cxn modelId="{08DCEB5C-7A7A-4A18-AAEE-5BEEE6368250}" type="presOf" srcId="{8F35AB41-DBF5-4E3B-80E8-851613222F51}" destId="{9B4F966C-47B6-47EB-ADE6-84C85B6B7930}" srcOrd="1" destOrd="0" presId="urn:microsoft.com/office/officeart/2005/8/layout/orgChart1"/>
    <dgm:cxn modelId="{D6973D41-AF77-49CF-B685-36E973147F86}" type="presOf" srcId="{931472C1-8E42-40DE-8413-963ED08A8F40}" destId="{45066BAF-53F2-4C7B-8B91-7D41D9FEA1A1}" srcOrd="0" destOrd="0" presId="urn:microsoft.com/office/officeart/2005/8/layout/orgChart1"/>
    <dgm:cxn modelId="{9E9E4362-B728-4842-B2AD-9088B908B8BE}" type="presOf" srcId="{7A896BB8-D470-4098-9A1A-A163855E3E3E}" destId="{CBA98E42-8234-4B91-BBCC-A6B80C977A20}" srcOrd="1" destOrd="0" presId="urn:microsoft.com/office/officeart/2005/8/layout/orgChart1"/>
    <dgm:cxn modelId="{32D5F664-815E-4E47-8FE0-EAB3E3DD9424}" type="presOf" srcId="{51E33760-325A-4A5F-9890-BF70C3D1C9B0}" destId="{93EF7E68-CC2D-40DC-8762-84407B5846E9}" srcOrd="0" destOrd="0" presId="urn:microsoft.com/office/officeart/2005/8/layout/orgChart1"/>
    <dgm:cxn modelId="{DB452765-00BC-4F73-9C7A-9EBABB1670E7}" type="presOf" srcId="{F7CD72FB-8222-4245-B3F1-9ABC35A1334E}" destId="{7C67D23E-C86B-4DF4-87E3-5543EA34B0D0}" srcOrd="1" destOrd="0" presId="urn:microsoft.com/office/officeart/2005/8/layout/orgChart1"/>
    <dgm:cxn modelId="{93D50A66-6BD7-4F38-BEF3-AF841F923EC2}" type="presOf" srcId="{213D5FE0-FEA5-44C9-9504-BC5E989A1A8F}" destId="{9CA55069-B08F-4402-9668-161ACE260C6C}" srcOrd="0" destOrd="0" presId="urn:microsoft.com/office/officeart/2005/8/layout/orgChart1"/>
    <dgm:cxn modelId="{71D1C366-7B6C-498F-AF1F-B39237771B39}" type="presOf" srcId="{69920D2B-3DA7-4E09-BB0E-AAA37C1B4F7A}" destId="{CCFC12A4-8AC3-48F4-A76C-13059BAC37DE}" srcOrd="0" destOrd="0" presId="urn:microsoft.com/office/officeart/2005/8/layout/orgChart1"/>
    <dgm:cxn modelId="{0BCADD67-2F4C-45F4-B0C2-BFB14D208550}" type="presOf" srcId="{980DB896-E43B-4E39-BF0C-2168C0BF1186}" destId="{329C3179-B894-46CD-B2A7-37F6BB679A51}" srcOrd="0" destOrd="0" presId="urn:microsoft.com/office/officeart/2005/8/layout/orgChart1"/>
    <dgm:cxn modelId="{18C72469-40F0-489F-925E-66DE3F5ED35E}" type="presOf" srcId="{F3D6A14C-6B7B-4789-83AF-490E0729D909}" destId="{45CB0BB0-468E-4D09-87F1-BC3EAC8E1ABE}" srcOrd="1" destOrd="0" presId="urn:microsoft.com/office/officeart/2005/8/layout/orgChart1"/>
    <dgm:cxn modelId="{F0F7BA69-3E29-46D1-B88C-1B5A508D879B}" type="presOf" srcId="{8F97F021-DF29-4CA1-B954-5BEE8AB5F7A6}" destId="{81B824C8-B36E-4A50-898D-B1B389521542}" srcOrd="0" destOrd="0" presId="urn:microsoft.com/office/officeart/2005/8/layout/orgChart1"/>
    <dgm:cxn modelId="{F1C5334B-56D4-48D8-91B4-9C07640F9573}" type="presOf" srcId="{D4D04402-ED67-4A39-AF59-2071E5D14EBA}" destId="{21A0B6F3-E2B3-4B06-825F-650521BA4788}" srcOrd="1" destOrd="0" presId="urn:microsoft.com/office/officeart/2005/8/layout/orgChart1"/>
    <dgm:cxn modelId="{E0127F6C-14D9-4886-B530-4A19FDFC2B8E}" srcId="{69920D2B-3DA7-4E09-BB0E-AAA37C1B4F7A}" destId="{7DD97061-4BE7-40F1-ABBE-8762117F0BB1}" srcOrd="2" destOrd="0" parTransId="{3F795DFD-9A70-4D4A-99E4-ABC83E52ABD8}" sibTransId="{94A5DEF6-B281-4933-B7C9-673AA1E966A6}"/>
    <dgm:cxn modelId="{56F8826C-EA1D-46B0-8511-DB9C71F3C1A5}" srcId="{DCC820C2-79A3-4344-9DAE-E9419796B355}" destId="{E2929837-078C-4BF3-8D60-AC796DC78F19}" srcOrd="2" destOrd="0" parTransId="{4DF33696-83BE-4561-9B2A-2F956F56FB52}" sibTransId="{B6AFC8E1-3205-4154-9F10-AA3AC213175C}"/>
    <dgm:cxn modelId="{2B17DF6C-9C92-482F-9292-F2575F3364FC}" type="presOf" srcId="{7DD97061-4BE7-40F1-ABBE-8762117F0BB1}" destId="{09E3E4C2-ACBA-4A88-B0CE-76104932A1ED}" srcOrd="0" destOrd="0" presId="urn:microsoft.com/office/officeart/2005/8/layout/orgChart1"/>
    <dgm:cxn modelId="{ECE7066D-056C-4735-9F0F-3892A2F896B6}" type="presOf" srcId="{47B3366E-EA9E-4990-99D7-75EA00223BFA}" destId="{E3A867A5-8CDB-47B9-9039-371E963EB128}" srcOrd="1" destOrd="0" presId="urn:microsoft.com/office/officeart/2005/8/layout/orgChart1"/>
    <dgm:cxn modelId="{4AE9F06F-48F0-4EAA-96F4-8B6F01A3DD98}" srcId="{69920D2B-3DA7-4E09-BB0E-AAA37C1B4F7A}" destId="{4D270B15-148E-4A07-A25E-A119705A1316}" srcOrd="0" destOrd="0" parTransId="{92D820F9-B171-47C1-8690-807B5E8FF820}" sibTransId="{42A17529-BE90-4C1A-8CE1-64A1F8BB89FF}"/>
    <dgm:cxn modelId="{8503AC70-8F9F-447F-A545-596D2CAE7BE7}" type="presOf" srcId="{F3D6A14C-6B7B-4789-83AF-490E0729D909}" destId="{B95CB3C3-7376-49AD-A656-03EA94733CF7}" srcOrd="0" destOrd="0" presId="urn:microsoft.com/office/officeart/2005/8/layout/orgChart1"/>
    <dgm:cxn modelId="{CD8CE470-3FCE-4207-9885-02025E861046}" type="presOf" srcId="{87E0E8CD-E9A7-4319-A69A-BE8B07AB81CC}" destId="{74B4BECC-43FA-4F67-B720-3616C7116595}" srcOrd="0" destOrd="0" presId="urn:microsoft.com/office/officeart/2005/8/layout/orgChart1"/>
    <dgm:cxn modelId="{28E92771-2B9B-4EE1-B1D7-86F961CD3340}" type="presOf" srcId="{47B3366E-EA9E-4990-99D7-75EA00223BFA}" destId="{3F6FD90F-FC92-464E-8C30-043916E6750B}" srcOrd="0" destOrd="0" presId="urn:microsoft.com/office/officeart/2005/8/layout/orgChart1"/>
    <dgm:cxn modelId="{57F1DB51-34B0-4E99-95DB-3BC94F27DBA1}" type="presOf" srcId="{39AAD00D-4BAE-48BA-A4C2-671F656054AC}" destId="{BE6C0B9B-8610-474B-A327-D6F9FD499A7D}" srcOrd="1" destOrd="0" presId="urn:microsoft.com/office/officeart/2005/8/layout/orgChart1"/>
    <dgm:cxn modelId="{615CA872-8C23-4C14-AF9A-A4AB2BD5EC24}" type="presOf" srcId="{9E738033-E5AD-4F59-91D8-CA010384CDCC}" destId="{087B9082-8561-47ED-8F79-154787E7589F}" srcOrd="0" destOrd="0" presId="urn:microsoft.com/office/officeart/2005/8/layout/orgChart1"/>
    <dgm:cxn modelId="{BB696953-03E7-41CF-BEAE-12BAD7BCC78D}" type="presOf" srcId="{2F92FC13-6B58-4160-88FD-DDC17F32F471}" destId="{D31C6920-9806-4199-B773-2F6A402D8852}" srcOrd="0" destOrd="0" presId="urn:microsoft.com/office/officeart/2005/8/layout/orgChart1"/>
    <dgm:cxn modelId="{3DE3C373-CC61-4511-B10B-1C5FCF45DD99}" type="presOf" srcId="{DDAACC81-8B29-4700-90CE-B004A9954BFE}" destId="{CD954C66-8745-4985-BA75-64DD48D5BAEA}" srcOrd="0" destOrd="0" presId="urn:microsoft.com/office/officeart/2005/8/layout/orgChart1"/>
    <dgm:cxn modelId="{9FB30774-4B84-47E5-9912-766D0213B41E}" type="presOf" srcId="{080B98B4-4BD4-48D3-8500-35EC6DC55D42}" destId="{308C7435-CFD9-47E4-AE40-5D87C6E4C498}" srcOrd="0" destOrd="0" presId="urn:microsoft.com/office/officeart/2005/8/layout/orgChart1"/>
    <dgm:cxn modelId="{E9935E74-BF3D-4D79-A0D6-A9EAD205DBE1}" srcId="{D7CF6978-21F5-4B98-A707-02FD11218AC0}" destId="{F7CD72FB-8222-4245-B3F1-9ABC35A1334E}" srcOrd="1" destOrd="0" parTransId="{C3608977-53F6-4320-8E4C-81A4A940822E}" sibTransId="{29223CA5-5B9C-48BF-AA8E-7794B6E052ED}"/>
    <dgm:cxn modelId="{2919C174-EA4F-4CE6-8407-61B0C3D7EC3C}" type="presOf" srcId="{1604ECB5-D4BA-4C2A-B9F7-C6A3A8DFB8BC}" destId="{D939BC92-528B-4836-9C1A-65F2BC48CBFF}" srcOrd="1" destOrd="0" presId="urn:microsoft.com/office/officeart/2005/8/layout/orgChart1"/>
    <dgm:cxn modelId="{56A0B975-1B3F-4F78-A03E-D73FF31EF5CD}" type="presOf" srcId="{5B0EDF27-BC17-4FFD-8670-9B0A87B173A8}" destId="{F9530C5C-C16B-4410-ADE6-1CB2AE0E91EE}" srcOrd="0" destOrd="0" presId="urn:microsoft.com/office/officeart/2005/8/layout/orgChart1"/>
    <dgm:cxn modelId="{FA4BA856-8F27-4741-A057-697D15854AB9}" type="presOf" srcId="{9E738033-E5AD-4F59-91D8-CA010384CDCC}" destId="{7C56F61D-BBAD-449C-9B3C-929033349BAA}" srcOrd="1" destOrd="0" presId="urn:microsoft.com/office/officeart/2005/8/layout/orgChart1"/>
    <dgm:cxn modelId="{237C1B58-AACF-4BEF-BC5A-1114307D77CB}" srcId="{4D270B15-148E-4A07-A25E-A119705A1316}" destId="{59555D4F-68A2-482B-82CF-7271D4EF783B}" srcOrd="0" destOrd="0" parTransId="{4388CE35-D295-4EFB-8860-51446EF532BB}" sibTransId="{CA027393-5A7A-4E46-A00D-574A3B516039}"/>
    <dgm:cxn modelId="{507B1A59-B54B-4C66-BB28-0F15793D44F3}" type="presOf" srcId="{ACB4ACFC-B15F-4A85-A2B2-B4161B051B93}" destId="{3E30C36E-984C-41E2-AFE4-5333C14CF0D5}" srcOrd="0" destOrd="0" presId="urn:microsoft.com/office/officeart/2005/8/layout/orgChart1"/>
    <dgm:cxn modelId="{5048E279-A4C4-4D45-BF42-12A108EFF0AC}" srcId="{ACD37AF5-61F8-4D06-A8F0-38025DEDD205}" destId="{B5F6CD4C-7497-44B1-A165-5EF29E3E40C2}" srcOrd="1" destOrd="0" parTransId="{DDAACC81-8B29-4700-90CE-B004A9954BFE}" sibTransId="{E7B3C9E4-043F-478D-AAEA-A3A13EAE822B}"/>
    <dgm:cxn modelId="{A1BB1C7A-9EAF-4BC4-AFFF-6E1AB214BF4B}" srcId="{7DD97061-4BE7-40F1-ABBE-8762117F0BB1}" destId="{ACD37AF5-61F8-4D06-A8F0-38025DEDD205}" srcOrd="1" destOrd="0" parTransId="{669E6E0D-74C6-42B2-8917-419990EA4058}" sibTransId="{15FCA2F6-4D01-48E6-9D2B-5BCF27DD75BA}"/>
    <dgm:cxn modelId="{050A1A7B-1B65-4627-BC3F-C440C98AA2A8}" srcId="{DCC820C2-79A3-4344-9DAE-E9419796B355}" destId="{D4D04402-ED67-4A39-AF59-2071E5D14EBA}" srcOrd="1" destOrd="0" parTransId="{DC970D41-E64F-48F7-8552-838474DB7E59}" sibTransId="{C8D1E3CC-D935-4CAD-BE0F-ECC25610AD43}"/>
    <dgm:cxn modelId="{8164BF7B-80F8-4729-AC28-75CD8084F5DA}" srcId="{9E738033-E5AD-4F59-91D8-CA010384CDCC}" destId="{6D7BCA59-DBF7-4D5F-9134-02DCAF0CD884}" srcOrd="3" destOrd="0" parTransId="{2F4E8614-B9E1-45C9-B850-2FCB478C003F}" sibTransId="{D9B01872-6AEC-4C90-B2A9-10FD60083844}"/>
    <dgm:cxn modelId="{26F3037C-ECC9-4544-871E-41B508C13A61}" type="presOf" srcId="{92D820F9-B171-47C1-8690-807B5E8FF820}" destId="{970CCA3B-0EFA-4B43-837A-887780CF46E7}" srcOrd="0" destOrd="0" presId="urn:microsoft.com/office/officeart/2005/8/layout/orgChart1"/>
    <dgm:cxn modelId="{96BC1A82-5F63-4622-ADD7-42D85B02FD31}" type="presOf" srcId="{198CE6EF-C735-4B1A-BC6E-B3076DCC1E75}" destId="{99F613DF-16DF-4129-9CEB-70491583092E}" srcOrd="1" destOrd="0" presId="urn:microsoft.com/office/officeart/2005/8/layout/orgChart1"/>
    <dgm:cxn modelId="{26015083-442A-448B-857D-5C970D0851F6}" type="presOf" srcId="{59555D4F-68A2-482B-82CF-7271D4EF783B}" destId="{DD042FDD-9285-4184-ACFD-6373BC75C48D}" srcOrd="0" destOrd="0" presId="urn:microsoft.com/office/officeart/2005/8/layout/orgChart1"/>
    <dgm:cxn modelId="{A0DAEA88-C0EB-4124-AEF7-741D1AA2D446}" type="presOf" srcId="{8F35AB41-DBF5-4E3B-80E8-851613222F51}" destId="{513AD49E-F8B6-4562-9B6D-7BEA594F24AB}" srcOrd="0" destOrd="0" presId="urn:microsoft.com/office/officeart/2005/8/layout/orgChart1"/>
    <dgm:cxn modelId="{346E5D8D-F475-4816-89C4-394626DF1A39}" type="presOf" srcId="{4DF33696-83BE-4561-9B2A-2F956F56FB52}" destId="{EBD6C9B9-5346-4913-A2F7-280A7800C024}" srcOrd="0" destOrd="0" presId="urn:microsoft.com/office/officeart/2005/8/layout/orgChart1"/>
    <dgm:cxn modelId="{53256294-C264-4184-883B-327F3C52A17F}" type="presOf" srcId="{DC970D41-E64F-48F7-8552-838474DB7E59}" destId="{599027C5-7240-41A0-BD76-7EA36330BAE9}" srcOrd="0" destOrd="0" presId="urn:microsoft.com/office/officeart/2005/8/layout/orgChart1"/>
    <dgm:cxn modelId="{7CA26294-0FC7-432D-B825-A9DF9931342B}" type="presOf" srcId="{1604ECB5-D4BA-4C2A-B9F7-C6A3A8DFB8BC}" destId="{983D1E7E-F741-41EE-8435-9556482FF8DB}" srcOrd="0" destOrd="0" presId="urn:microsoft.com/office/officeart/2005/8/layout/orgChart1"/>
    <dgm:cxn modelId="{2FBB4495-C4E1-4E8B-B02C-A7379C335F80}" type="presOf" srcId="{4D270B15-148E-4A07-A25E-A119705A1316}" destId="{68B2F261-8421-432B-B99F-827B64ECBD17}" srcOrd="1" destOrd="0" presId="urn:microsoft.com/office/officeart/2005/8/layout/orgChart1"/>
    <dgm:cxn modelId="{94F9C496-4518-4A0E-985F-412C8171E8ED}" type="presOf" srcId="{980DB896-E43B-4E39-BF0C-2168C0BF1186}" destId="{14899CFC-7C0F-485D-8027-E1F7BA068E06}" srcOrd="1" destOrd="0" presId="urn:microsoft.com/office/officeart/2005/8/layout/orgChart1"/>
    <dgm:cxn modelId="{CC2CFB96-1D9B-47F9-98A7-19080582F972}" type="presOf" srcId="{ACD37AF5-61F8-4D06-A8F0-38025DEDD205}" destId="{823F8B22-B944-47CF-805F-ABA9D4EB3AE8}" srcOrd="0" destOrd="0" presId="urn:microsoft.com/office/officeart/2005/8/layout/orgChart1"/>
    <dgm:cxn modelId="{66E42F99-6AA2-42CD-934A-D511919F1B60}" type="presOf" srcId="{B5F6CD4C-7497-44B1-A165-5EF29E3E40C2}" destId="{EC5B3E74-5B0A-4984-97F2-C33A17BD341A}" srcOrd="1" destOrd="0" presId="urn:microsoft.com/office/officeart/2005/8/layout/orgChart1"/>
    <dgm:cxn modelId="{5709969A-6F14-4FB8-8C5B-B6CAA31DFA1D}" type="presOf" srcId="{DCC820C2-79A3-4344-9DAE-E9419796B355}" destId="{69697DBE-12D2-4218-9510-54E82793A896}" srcOrd="1" destOrd="0" presId="urn:microsoft.com/office/officeart/2005/8/layout/orgChart1"/>
    <dgm:cxn modelId="{89ACBA9A-0F7B-49E3-AA6B-C61392629428}" type="presOf" srcId="{39AAD00D-4BAE-48BA-A4C2-671F656054AC}" destId="{C08CC0E9-B9F7-43E8-B348-84533C50CC56}" srcOrd="0" destOrd="0" presId="urn:microsoft.com/office/officeart/2005/8/layout/orgChart1"/>
    <dgm:cxn modelId="{4E72A99D-D98C-4766-AF6D-3EC85927531C}" type="presOf" srcId="{E9E0342F-9F21-4589-8C35-992B62615CB4}" destId="{9298FCA0-7294-49B8-BD06-499EA1E9CEC8}" srcOrd="0" destOrd="0" presId="urn:microsoft.com/office/officeart/2005/8/layout/orgChart1"/>
    <dgm:cxn modelId="{E14A27A1-6528-457F-810E-A477E07D44C9}" type="presOf" srcId="{7A896BB8-D470-4098-9A1A-A163855E3E3E}" destId="{9C615843-C7E8-4DC3-903D-8C2BD15F6BD3}" srcOrd="0" destOrd="0" presId="urn:microsoft.com/office/officeart/2005/8/layout/orgChart1"/>
    <dgm:cxn modelId="{3CB9FEA5-082F-49D7-BAEE-9A9D032B2B77}" type="presOf" srcId="{D7CF6978-21F5-4B98-A707-02FD11218AC0}" destId="{EE92B721-9F74-40E5-AF16-0904E014C991}" srcOrd="0" destOrd="0" presId="urn:microsoft.com/office/officeart/2005/8/layout/orgChart1"/>
    <dgm:cxn modelId="{70F1BCA7-4A30-4D15-B025-2C7E635BD2E7}" srcId="{D7CF6978-21F5-4B98-A707-02FD11218AC0}" destId="{47B3366E-EA9E-4990-99D7-75EA00223BFA}" srcOrd="0" destOrd="0" parTransId="{51E33760-325A-4A5F-9890-BF70C3D1C9B0}" sibTransId="{2F3D9375-CA05-4D37-818C-3F97D9E1C739}"/>
    <dgm:cxn modelId="{095948AB-D575-4AF4-A793-36929A999668}" type="presOf" srcId="{57B99D51-D801-4FB0-848A-35D1EEF5D842}" destId="{3F26B874-EDFB-4441-975C-2F711AAC99D8}" srcOrd="0" destOrd="0" presId="urn:microsoft.com/office/officeart/2005/8/layout/orgChart1"/>
    <dgm:cxn modelId="{CEE472AD-027E-4DD4-83A0-A44D8C334C11}" srcId="{DCC820C2-79A3-4344-9DAE-E9419796B355}" destId="{87E0E8CD-E9A7-4319-A69A-BE8B07AB81CC}" srcOrd="0" destOrd="0" parTransId="{E9E0342F-9F21-4589-8C35-992B62615CB4}" sibTransId="{B20D064C-2A2C-4E1B-8BF9-3866886D7C8B}"/>
    <dgm:cxn modelId="{1747E8B3-E220-4E6D-BF13-F9A74C1B08A5}" type="presOf" srcId="{59555D4F-68A2-482B-82CF-7271D4EF783B}" destId="{85E77D86-44FB-43BF-8DB7-15F41CE91099}" srcOrd="1" destOrd="0" presId="urn:microsoft.com/office/officeart/2005/8/layout/orgChart1"/>
    <dgm:cxn modelId="{9CA08DB9-9100-453F-A4C2-E3A9452F38CB}" type="presOf" srcId="{649B19F6-90F6-41A2-8FB2-3ADF757637C0}" destId="{0AC6FA7E-C960-4C78-B359-AE5E0B5E7660}" srcOrd="0" destOrd="0" presId="urn:microsoft.com/office/officeart/2005/8/layout/orgChart1"/>
    <dgm:cxn modelId="{051ECBBB-8C5B-4EE9-9DBD-272C2AF12D05}" srcId="{9E738033-E5AD-4F59-91D8-CA010384CDCC}" destId="{198CE6EF-C735-4B1A-BC6E-B3076DCC1E75}" srcOrd="2" destOrd="0" parTransId="{8742C0F4-4172-4C14-9637-BCCD984E998C}" sibTransId="{0A5F0396-657B-492D-A23B-E017E5EC49B2}"/>
    <dgm:cxn modelId="{22B9D0BF-1333-43D0-9021-60E09CB41DAC}" type="presOf" srcId="{A1F6CEF8-0AC7-4211-8C09-D6017A7A7141}" destId="{08CA63D6-C0E6-4EDA-AAD0-0DCE2C818C08}" srcOrd="0" destOrd="0" presId="urn:microsoft.com/office/officeart/2005/8/layout/orgChart1"/>
    <dgm:cxn modelId="{624F9EC0-D681-4DF1-B2EB-42D644F7BC03}" type="presOf" srcId="{ACD37AF5-61F8-4D06-A8F0-38025DEDD205}" destId="{871D2162-5C2B-4625-93EF-A1B1A0F1D9ED}" srcOrd="1" destOrd="0" presId="urn:microsoft.com/office/officeart/2005/8/layout/orgChart1"/>
    <dgm:cxn modelId="{519824C2-879D-432D-A972-342D3938D888}" type="presOf" srcId="{5978FB0A-73A9-4E4B-B7F3-535BB6BDCBE9}" destId="{BE61EBE4-753B-4C68-8DD1-7942702FD7AD}" srcOrd="1" destOrd="0" presId="urn:microsoft.com/office/officeart/2005/8/layout/orgChart1"/>
    <dgm:cxn modelId="{62ECF5C4-DC1A-49F9-BB73-74937F765CA2}" type="presOf" srcId="{E6727E42-CCDF-4689-B216-B165DBF0DB2B}" destId="{83D0F2FE-290C-406B-A4E0-2A000E38516F}" srcOrd="0" destOrd="0" presId="urn:microsoft.com/office/officeart/2005/8/layout/orgChart1"/>
    <dgm:cxn modelId="{40BDA7C6-7F95-40EF-A54F-FD19BA5898F2}" type="presOf" srcId="{213D5FE0-FEA5-44C9-9504-BC5E989A1A8F}" destId="{D9DB4006-5480-4AC7-8B49-9ADAB2A127D6}" srcOrd="1" destOrd="0" presId="urn:microsoft.com/office/officeart/2005/8/layout/orgChart1"/>
    <dgm:cxn modelId="{77B075C8-4CDF-4F63-93BC-675A14B72C68}" type="presOf" srcId="{6D7BCA59-DBF7-4D5F-9134-02DCAF0CD884}" destId="{3E6F9306-9D5A-4F84-8DF9-433EB67A38C4}" srcOrd="0" destOrd="0" presId="urn:microsoft.com/office/officeart/2005/8/layout/orgChart1"/>
    <dgm:cxn modelId="{1D2886CA-B638-44C0-ABE1-47610CBE20D1}" srcId="{69920D2B-3DA7-4E09-BB0E-AAA37C1B4F7A}" destId="{DCC820C2-79A3-4344-9DAE-E9419796B355}" srcOrd="1" destOrd="0" parTransId="{5B0EDF27-BC17-4FFD-8670-9B0A87B173A8}" sibTransId="{D768267A-6AB1-4490-A810-78BB37552778}"/>
    <dgm:cxn modelId="{7D1599CB-3FB1-4F77-959C-F32EF8032B55}" type="presOf" srcId="{B5F6CD4C-7497-44B1-A165-5EF29E3E40C2}" destId="{BBFBC794-6AF3-4B71-AFAB-E6EE78941D01}" srcOrd="0" destOrd="0" presId="urn:microsoft.com/office/officeart/2005/8/layout/orgChart1"/>
    <dgm:cxn modelId="{8358D8CB-C8E2-465E-9A5D-AA5982440854}" type="presOf" srcId="{669E6E0D-74C6-42B2-8917-419990EA4058}" destId="{5B302354-1183-4EF7-B845-55BA361BAD7F}" srcOrd="0" destOrd="0" presId="urn:microsoft.com/office/officeart/2005/8/layout/orgChart1"/>
    <dgm:cxn modelId="{692FDCCB-80C8-439F-A286-2609AD564FC1}" srcId="{69920D2B-3DA7-4E09-BB0E-AAA37C1B4F7A}" destId="{9E738033-E5AD-4F59-91D8-CA010384CDCC}" srcOrd="4" destOrd="0" parTransId="{649B19F6-90F6-41A2-8FB2-3ADF757637C0}" sibTransId="{87B7D757-756E-42F4-AB8F-00C8F221310D}"/>
    <dgm:cxn modelId="{A4BEDDCB-B3D6-4C3A-B098-5B33A61B2BF2}" srcId="{5978FB0A-73A9-4E4B-B7F3-535BB6BDCBE9}" destId="{980DB896-E43B-4E39-BF0C-2168C0BF1186}" srcOrd="2" destOrd="0" parTransId="{679BEF65-9A9A-47BB-B483-3B541736A95E}" sibTransId="{46B81F59-1A1D-44CA-836C-80FBE18AB97B}"/>
    <dgm:cxn modelId="{20B631CC-0A6D-4F10-B421-DF27E91F3444}" srcId="{5978FB0A-73A9-4E4B-B7F3-535BB6BDCBE9}" destId="{39AAD00D-4BAE-48BA-A4C2-671F656054AC}" srcOrd="1" destOrd="0" parTransId="{080B98B4-4BD4-48D3-8500-35EC6DC55D42}" sibTransId="{415CB9EC-C22A-499B-A0F0-48B01962861A}"/>
    <dgm:cxn modelId="{8DC5ECD3-18CE-4738-AB11-D15EC6650554}" type="presOf" srcId="{BB63E689-3E05-4CC7-84B4-162400CE719F}" destId="{2465E806-14BA-47A0-8960-9536EEADE89B}" srcOrd="1" destOrd="0" presId="urn:microsoft.com/office/officeart/2005/8/layout/orgChart1"/>
    <dgm:cxn modelId="{D4F55DD4-2CDB-4A35-AF8C-BF527BB5679E}" type="presOf" srcId="{57D5AAB9-0B5B-4F39-9AAB-5A08A68E7A07}" destId="{58367D17-B783-41BA-95ED-23F418E6D423}" srcOrd="0" destOrd="0" presId="urn:microsoft.com/office/officeart/2005/8/layout/orgChart1"/>
    <dgm:cxn modelId="{2D51F5DA-FBC7-4AD7-ABDE-FCF24FECE56A}" type="presOf" srcId="{DCC820C2-79A3-4344-9DAE-E9419796B355}" destId="{36205E74-30FB-484E-B090-219B469F5DB4}" srcOrd="0" destOrd="0" presId="urn:microsoft.com/office/officeart/2005/8/layout/orgChart1"/>
    <dgm:cxn modelId="{A72C28DF-F1F0-4450-A21A-95B4E7A2FE5F}" type="presOf" srcId="{220E22FE-B761-437A-9EE7-926EC8771535}" destId="{769CB52C-285C-4650-87DE-A40B795E19C3}" srcOrd="0" destOrd="0" presId="urn:microsoft.com/office/officeart/2005/8/layout/orgChart1"/>
    <dgm:cxn modelId="{4BA631E1-B7A4-4043-BEA6-BBB14389B47E}" type="presOf" srcId="{E2929837-078C-4BF3-8D60-AC796DC78F19}" destId="{50A6C224-4976-4BE3-8852-CACA3090B70D}" srcOrd="1" destOrd="0" presId="urn:microsoft.com/office/officeart/2005/8/layout/orgChart1"/>
    <dgm:cxn modelId="{7FE14DE1-C0D3-4DE3-9A73-6C6472805181}" srcId="{7DD97061-4BE7-40F1-ABBE-8762117F0BB1}" destId="{D7CF6978-21F5-4B98-A707-02FD11218AC0}" srcOrd="0" destOrd="0" parTransId="{2F92FC13-6B58-4160-88FD-DDC17F32F471}" sibTransId="{C95578A9-4BE9-48DC-9D71-5A9FDEC0E7F7}"/>
    <dgm:cxn modelId="{2EE31EE2-B70A-4F35-A6B6-D4B5B68563EE}" type="presOf" srcId="{8DBD1EDD-DEFF-40C0-82C7-464B5F742F14}" destId="{33630039-5D21-48F1-94A8-C2548736CC82}" srcOrd="0" destOrd="0" presId="urn:microsoft.com/office/officeart/2005/8/layout/orgChart1"/>
    <dgm:cxn modelId="{A95F8DE4-47E0-407A-ACAB-84AC54ACD40C}" type="presOf" srcId="{3E995254-6A76-4EB4-BE79-F81945B0688C}" destId="{34C6F7C1-7C28-4957-B23D-070AF221C314}" srcOrd="1" destOrd="0" presId="urn:microsoft.com/office/officeart/2005/8/layout/orgChart1"/>
    <dgm:cxn modelId="{3AE0AFE5-8B31-4417-974D-0E9918596E1B}" type="presOf" srcId="{57D5AAB9-0B5B-4F39-9AAB-5A08A68E7A07}" destId="{F1DBE390-0089-43AB-A84E-82F756AEFEE9}" srcOrd="1" destOrd="0" presId="urn:microsoft.com/office/officeart/2005/8/layout/orgChart1"/>
    <dgm:cxn modelId="{2E7BEFE7-7ACE-4132-BF2D-078B2FD37A92}" srcId="{ACD37AF5-61F8-4D06-A8F0-38025DEDD205}" destId="{213D5FE0-FEA5-44C9-9504-BC5E989A1A8F}" srcOrd="0" destOrd="0" parTransId="{8DBD1EDD-DEFF-40C0-82C7-464B5F742F14}" sibTransId="{19DCBE1E-8B9D-441F-BA49-2CD70428BCC6}"/>
    <dgm:cxn modelId="{C9DBFEE8-8865-4040-9234-A1A51CC7A1DC}" type="presOf" srcId="{2F4E8614-B9E1-45C9-B850-2FCB478C003F}" destId="{136AC04A-3BF1-4992-B2AE-2ECC8C6B8A0A}" srcOrd="0" destOrd="0" presId="urn:microsoft.com/office/officeart/2005/8/layout/orgChart1"/>
    <dgm:cxn modelId="{40092FEB-8BB4-419A-B324-FA6AF8345367}" type="presOf" srcId="{8742C0F4-4172-4C14-9637-BCCD984E998C}" destId="{0A68EE45-61C6-43F5-8960-61F6A206B4C5}" srcOrd="0" destOrd="0" presId="urn:microsoft.com/office/officeart/2005/8/layout/orgChart1"/>
    <dgm:cxn modelId="{135A4EEF-5A33-4674-A900-EC496B7C25D7}" srcId="{DCC820C2-79A3-4344-9DAE-E9419796B355}" destId="{7A896BB8-D470-4098-9A1A-A163855E3E3E}" srcOrd="5" destOrd="0" parTransId="{E6727E42-CCDF-4689-B216-B165DBF0DB2B}" sibTransId="{4F889DDF-8B02-47D2-883C-6E81432AF9DE}"/>
    <dgm:cxn modelId="{F9750EF3-3D83-4D90-A57A-7E97BF606609}" type="presOf" srcId="{1698EB6D-4437-49B9-9181-9701529E63A2}" destId="{FFA4A87F-35B2-4F00-A5AE-A33F845AE450}" srcOrd="0" destOrd="0" presId="urn:microsoft.com/office/officeart/2005/8/layout/orgChart1"/>
    <dgm:cxn modelId="{73F99CF5-0171-48BA-AF04-64CD408DE3F0}" srcId="{DCC820C2-79A3-4344-9DAE-E9419796B355}" destId="{8F35AB41-DBF5-4E3B-80E8-851613222F51}" srcOrd="3" destOrd="0" parTransId="{931472C1-8E42-40DE-8413-963ED08A8F40}" sibTransId="{F4BEE49C-55E8-4D2A-BFF9-F4CA7965D6E6}"/>
    <dgm:cxn modelId="{DA17C7F5-6F0D-413C-AE22-6137043979B3}" type="presOf" srcId="{679BEF65-9A9A-47BB-B483-3B541736A95E}" destId="{32CEA908-0D00-409E-B5C9-73BD029CF12A}" srcOrd="0" destOrd="0" presId="urn:microsoft.com/office/officeart/2005/8/layout/orgChart1"/>
    <dgm:cxn modelId="{53E510F7-456F-45E5-B04D-369ACF7AB9AB}" srcId="{9E738033-E5AD-4F59-91D8-CA010384CDCC}" destId="{8F97F021-DF29-4CA1-B954-5BEE8AB5F7A6}" srcOrd="1" destOrd="0" parTransId="{220E22FE-B761-437A-9EE7-926EC8771535}" sibTransId="{FEAE4D5D-F17C-4DF0-A61B-86E3C8279D5E}"/>
    <dgm:cxn modelId="{C6D34AFB-DFF5-438C-8374-501DC3E9F80A}" type="presOf" srcId="{BB63E689-3E05-4CC7-84B4-162400CE719F}" destId="{992C6E7B-8D8F-42A6-ADBB-DE6459FEE2AC}" srcOrd="0" destOrd="0" presId="urn:microsoft.com/office/officeart/2005/8/layout/orgChart1"/>
    <dgm:cxn modelId="{DCE475FC-899A-4EC8-8728-4963945B20B3}" type="presOf" srcId="{198CE6EF-C735-4B1A-BC6E-B3076DCC1E75}" destId="{8014BDA3-5455-4F3C-87C2-C6A61E52D505}" srcOrd="0" destOrd="0" presId="urn:microsoft.com/office/officeart/2005/8/layout/orgChart1"/>
    <dgm:cxn modelId="{AE0DF0FE-B214-495A-BABC-B8123BB25056}" srcId="{9E738033-E5AD-4F59-91D8-CA010384CDCC}" destId="{BB63E689-3E05-4CC7-84B4-162400CE719F}" srcOrd="0" destOrd="0" parTransId="{62C94361-A9DA-4A22-AC49-E4894B87CDBD}" sibTransId="{E359E9FA-7BBC-4249-A72B-22AAC823D327}"/>
    <dgm:cxn modelId="{BC91F506-397C-4A9C-B8EE-62918BF8C228}" type="presParOf" srcId="{3B18F613-7A56-4546-8402-85B6FED4F358}" destId="{D779ACAE-DF55-49B8-828D-EBA19AC3CA97}" srcOrd="0" destOrd="0" presId="urn:microsoft.com/office/officeart/2005/8/layout/orgChart1"/>
    <dgm:cxn modelId="{99ED73F6-6774-4A26-A83C-8EDB1CC38B37}" type="presParOf" srcId="{D779ACAE-DF55-49B8-828D-EBA19AC3CA97}" destId="{1AC956AA-FB96-498A-B8FE-1A3A6522D997}" srcOrd="0" destOrd="0" presId="urn:microsoft.com/office/officeart/2005/8/layout/orgChart1"/>
    <dgm:cxn modelId="{FD44FDDC-3EF6-4112-BC27-8C66DFD980EF}" type="presParOf" srcId="{1AC956AA-FB96-498A-B8FE-1A3A6522D997}" destId="{CCFC12A4-8AC3-48F4-A76C-13059BAC37DE}" srcOrd="0" destOrd="0" presId="urn:microsoft.com/office/officeart/2005/8/layout/orgChart1"/>
    <dgm:cxn modelId="{F0A072F6-2CA8-4FB3-A091-8F629F6FCAB1}" type="presParOf" srcId="{1AC956AA-FB96-498A-B8FE-1A3A6522D997}" destId="{8820B375-8901-4921-84C2-D8346A5E01E9}" srcOrd="1" destOrd="0" presId="urn:microsoft.com/office/officeart/2005/8/layout/orgChart1"/>
    <dgm:cxn modelId="{34144C00-850A-4FFD-8750-EC864E84241C}" type="presParOf" srcId="{D779ACAE-DF55-49B8-828D-EBA19AC3CA97}" destId="{AE882B28-BAE6-471B-8D32-1F4399454E38}" srcOrd="1" destOrd="0" presId="urn:microsoft.com/office/officeart/2005/8/layout/orgChart1"/>
    <dgm:cxn modelId="{5367CC98-E32C-4A05-BA82-349730778FF6}" type="presParOf" srcId="{AE882B28-BAE6-471B-8D32-1F4399454E38}" destId="{970CCA3B-0EFA-4B43-837A-887780CF46E7}" srcOrd="0" destOrd="0" presId="urn:microsoft.com/office/officeart/2005/8/layout/orgChart1"/>
    <dgm:cxn modelId="{BEE87403-0D90-4461-8DAC-620439577B9F}" type="presParOf" srcId="{AE882B28-BAE6-471B-8D32-1F4399454E38}" destId="{DB96787E-E74D-4CC9-A32B-A848F323959E}" srcOrd="1" destOrd="0" presId="urn:microsoft.com/office/officeart/2005/8/layout/orgChart1"/>
    <dgm:cxn modelId="{610871DF-3894-45F0-A85D-86AE10BF37D8}" type="presParOf" srcId="{DB96787E-E74D-4CC9-A32B-A848F323959E}" destId="{A716E5B2-9D0D-44A4-A6DC-85A5BD726416}" srcOrd="0" destOrd="0" presId="urn:microsoft.com/office/officeart/2005/8/layout/orgChart1"/>
    <dgm:cxn modelId="{213DBD64-660A-4FAD-AA15-315B0331345E}" type="presParOf" srcId="{A716E5B2-9D0D-44A4-A6DC-85A5BD726416}" destId="{89BB0C67-1334-45A9-86A3-A2FDBE96CC63}" srcOrd="0" destOrd="0" presId="urn:microsoft.com/office/officeart/2005/8/layout/orgChart1"/>
    <dgm:cxn modelId="{300CD95A-A2BD-44EB-9D8E-97EBC22BF8FC}" type="presParOf" srcId="{A716E5B2-9D0D-44A4-A6DC-85A5BD726416}" destId="{68B2F261-8421-432B-B99F-827B64ECBD17}" srcOrd="1" destOrd="0" presId="urn:microsoft.com/office/officeart/2005/8/layout/orgChart1"/>
    <dgm:cxn modelId="{A38AA7FF-7D0A-4CB1-8419-B60B356122A5}" type="presParOf" srcId="{DB96787E-E74D-4CC9-A32B-A848F323959E}" destId="{BDB7DBD8-4123-40D9-898C-5D656F6DA8FC}" srcOrd="1" destOrd="0" presId="urn:microsoft.com/office/officeart/2005/8/layout/orgChart1"/>
    <dgm:cxn modelId="{42E816EE-B31C-48AA-8974-66EA95F2189E}" type="presParOf" srcId="{BDB7DBD8-4123-40D9-898C-5D656F6DA8FC}" destId="{FB74188B-F3B2-4BEB-AECD-43EA5FFF4A8B}" srcOrd="0" destOrd="0" presId="urn:microsoft.com/office/officeart/2005/8/layout/orgChart1"/>
    <dgm:cxn modelId="{1B8C1F2A-FB58-4E20-9425-3718584A1CC7}" type="presParOf" srcId="{BDB7DBD8-4123-40D9-898C-5D656F6DA8FC}" destId="{5C9CBE70-9C0B-4C24-A479-2BBE24A2910F}" srcOrd="1" destOrd="0" presId="urn:microsoft.com/office/officeart/2005/8/layout/orgChart1"/>
    <dgm:cxn modelId="{FEF2319D-BBF1-461C-8EC3-3073FBEC0FB3}" type="presParOf" srcId="{5C9CBE70-9C0B-4C24-A479-2BBE24A2910F}" destId="{41AC8FA2-CA12-407C-82EA-A901576042DC}" srcOrd="0" destOrd="0" presId="urn:microsoft.com/office/officeart/2005/8/layout/orgChart1"/>
    <dgm:cxn modelId="{F4E5FB00-BBD6-47E8-9910-6D30EC335C87}" type="presParOf" srcId="{41AC8FA2-CA12-407C-82EA-A901576042DC}" destId="{DD042FDD-9285-4184-ACFD-6373BC75C48D}" srcOrd="0" destOrd="0" presId="urn:microsoft.com/office/officeart/2005/8/layout/orgChart1"/>
    <dgm:cxn modelId="{5B44AB9C-77D5-44FD-9AF2-80F8CAA07B21}" type="presParOf" srcId="{41AC8FA2-CA12-407C-82EA-A901576042DC}" destId="{85E77D86-44FB-43BF-8DB7-15F41CE91099}" srcOrd="1" destOrd="0" presId="urn:microsoft.com/office/officeart/2005/8/layout/orgChart1"/>
    <dgm:cxn modelId="{083617E5-7EF7-484D-9269-2433EA28238C}" type="presParOf" srcId="{5C9CBE70-9C0B-4C24-A479-2BBE24A2910F}" destId="{ED0BEB12-9077-4315-8A59-F85A0DEBB4E0}" srcOrd="1" destOrd="0" presId="urn:microsoft.com/office/officeart/2005/8/layout/orgChart1"/>
    <dgm:cxn modelId="{794275F5-DE69-43E9-8E88-C7802056BE44}" type="presParOf" srcId="{5C9CBE70-9C0B-4C24-A479-2BBE24A2910F}" destId="{CF839FEF-DAE0-4F03-8D96-58DAA1EF1165}" srcOrd="2" destOrd="0" presId="urn:microsoft.com/office/officeart/2005/8/layout/orgChart1"/>
    <dgm:cxn modelId="{4626AA7C-51C3-42CF-A106-3E4842807FA1}" type="presParOf" srcId="{BDB7DBD8-4123-40D9-898C-5D656F6DA8FC}" destId="{C14A0F16-0201-4A76-82BD-08A91E3FCFCF}" srcOrd="2" destOrd="0" presId="urn:microsoft.com/office/officeart/2005/8/layout/orgChart1"/>
    <dgm:cxn modelId="{9AC0EF3B-4AC7-4B6C-BA35-A804A5AD0AE9}" type="presParOf" srcId="{BDB7DBD8-4123-40D9-898C-5D656F6DA8FC}" destId="{D4C079E6-7B72-4EAE-82FC-4476CBCCCD82}" srcOrd="3" destOrd="0" presId="urn:microsoft.com/office/officeart/2005/8/layout/orgChart1"/>
    <dgm:cxn modelId="{BD57047C-2D71-4F82-A8A2-5D3B0226499A}" type="presParOf" srcId="{D4C079E6-7B72-4EAE-82FC-4476CBCCCD82}" destId="{7BA076F7-C791-4E2E-88A5-E3A574680C49}" srcOrd="0" destOrd="0" presId="urn:microsoft.com/office/officeart/2005/8/layout/orgChart1"/>
    <dgm:cxn modelId="{1AD8E26E-6288-4A53-A59F-C4588ADED192}" type="presParOf" srcId="{7BA076F7-C791-4E2E-88A5-E3A574680C49}" destId="{B95CB3C3-7376-49AD-A656-03EA94733CF7}" srcOrd="0" destOrd="0" presId="urn:microsoft.com/office/officeart/2005/8/layout/orgChart1"/>
    <dgm:cxn modelId="{F882CBE6-82CA-4462-82ED-645396F60084}" type="presParOf" srcId="{7BA076F7-C791-4E2E-88A5-E3A574680C49}" destId="{45CB0BB0-468E-4D09-87F1-BC3EAC8E1ABE}" srcOrd="1" destOrd="0" presId="urn:microsoft.com/office/officeart/2005/8/layout/orgChart1"/>
    <dgm:cxn modelId="{F9C065B4-1911-4099-9147-736CABA280F2}" type="presParOf" srcId="{D4C079E6-7B72-4EAE-82FC-4476CBCCCD82}" destId="{B1497838-182C-40B2-A452-215D79B46F4B}" srcOrd="1" destOrd="0" presId="urn:microsoft.com/office/officeart/2005/8/layout/orgChart1"/>
    <dgm:cxn modelId="{E25476D5-2431-4055-A41F-F4CC2D983E34}" type="presParOf" srcId="{D4C079E6-7B72-4EAE-82FC-4476CBCCCD82}" destId="{F8E62124-FF3D-48F7-81EB-CE6B84F4FD8E}" srcOrd="2" destOrd="0" presId="urn:microsoft.com/office/officeart/2005/8/layout/orgChart1"/>
    <dgm:cxn modelId="{CB075C93-9211-4F3C-ABC8-F8F85ED25E53}" type="presParOf" srcId="{BDB7DBD8-4123-40D9-898C-5D656F6DA8FC}" destId="{3E30C36E-984C-41E2-AFE4-5333C14CF0D5}" srcOrd="4" destOrd="0" presId="urn:microsoft.com/office/officeart/2005/8/layout/orgChart1"/>
    <dgm:cxn modelId="{938020F8-DBAD-4019-A2D4-D1A762B91435}" type="presParOf" srcId="{BDB7DBD8-4123-40D9-898C-5D656F6DA8FC}" destId="{393F5E51-3CC7-47FE-8F0A-99436B82952A}" srcOrd="5" destOrd="0" presId="urn:microsoft.com/office/officeart/2005/8/layout/orgChart1"/>
    <dgm:cxn modelId="{ACF01D7B-EADC-4910-ACA4-14A53C53065B}" type="presParOf" srcId="{393F5E51-3CC7-47FE-8F0A-99436B82952A}" destId="{1FD3D05D-D9B4-4814-9EB1-F92ABF26A363}" srcOrd="0" destOrd="0" presId="urn:microsoft.com/office/officeart/2005/8/layout/orgChart1"/>
    <dgm:cxn modelId="{3332BFC6-6A99-4B29-91B5-738D8F463413}" type="presParOf" srcId="{1FD3D05D-D9B4-4814-9EB1-F92ABF26A363}" destId="{983D1E7E-F741-41EE-8435-9556482FF8DB}" srcOrd="0" destOrd="0" presId="urn:microsoft.com/office/officeart/2005/8/layout/orgChart1"/>
    <dgm:cxn modelId="{E7F6E1CC-8A01-4FC0-B1FB-04AB531F2E78}" type="presParOf" srcId="{1FD3D05D-D9B4-4814-9EB1-F92ABF26A363}" destId="{D939BC92-528B-4836-9C1A-65F2BC48CBFF}" srcOrd="1" destOrd="0" presId="urn:microsoft.com/office/officeart/2005/8/layout/orgChart1"/>
    <dgm:cxn modelId="{0DDBFD94-B1CD-4923-9EAA-0BFDE080165B}" type="presParOf" srcId="{393F5E51-3CC7-47FE-8F0A-99436B82952A}" destId="{1CA27B9F-34A7-4673-8ACF-EA835B72B1C4}" srcOrd="1" destOrd="0" presId="urn:microsoft.com/office/officeart/2005/8/layout/orgChart1"/>
    <dgm:cxn modelId="{A076228A-E89D-4716-B83F-B903F01792EE}" type="presParOf" srcId="{393F5E51-3CC7-47FE-8F0A-99436B82952A}" destId="{793BC0A3-DD4E-417C-8BC1-8ABBFC6C30D7}" srcOrd="2" destOrd="0" presId="urn:microsoft.com/office/officeart/2005/8/layout/orgChart1"/>
    <dgm:cxn modelId="{07DD7A72-A16E-4569-B2D0-3BC45AE55EED}" type="presParOf" srcId="{DB96787E-E74D-4CC9-A32B-A848F323959E}" destId="{1E7803F0-E721-4083-8529-6EE8EA72349D}" srcOrd="2" destOrd="0" presId="urn:microsoft.com/office/officeart/2005/8/layout/orgChart1"/>
    <dgm:cxn modelId="{C61C6608-A3F7-4226-8994-AC4E5D8E6967}" type="presParOf" srcId="{AE882B28-BAE6-471B-8D32-1F4399454E38}" destId="{F9530C5C-C16B-4410-ADE6-1CB2AE0E91EE}" srcOrd="2" destOrd="0" presId="urn:microsoft.com/office/officeart/2005/8/layout/orgChart1"/>
    <dgm:cxn modelId="{94A9F5F8-0FD0-44C7-A6D9-0B0AE9F774CD}" type="presParOf" srcId="{AE882B28-BAE6-471B-8D32-1F4399454E38}" destId="{49A6AA7A-076C-48EA-91F9-72472B1C1442}" srcOrd="3" destOrd="0" presId="urn:microsoft.com/office/officeart/2005/8/layout/orgChart1"/>
    <dgm:cxn modelId="{6F371C9F-D2CC-457B-984B-7014FDA93A08}" type="presParOf" srcId="{49A6AA7A-076C-48EA-91F9-72472B1C1442}" destId="{44D38D1C-8058-4EAB-9FE0-7F855F294667}" srcOrd="0" destOrd="0" presId="urn:microsoft.com/office/officeart/2005/8/layout/orgChart1"/>
    <dgm:cxn modelId="{23E8ECFD-9203-4A52-B98A-09C663C45031}" type="presParOf" srcId="{44D38D1C-8058-4EAB-9FE0-7F855F294667}" destId="{36205E74-30FB-484E-B090-219B469F5DB4}" srcOrd="0" destOrd="0" presId="urn:microsoft.com/office/officeart/2005/8/layout/orgChart1"/>
    <dgm:cxn modelId="{08B8A990-9345-4A74-B45D-8EC96858CA3D}" type="presParOf" srcId="{44D38D1C-8058-4EAB-9FE0-7F855F294667}" destId="{69697DBE-12D2-4218-9510-54E82793A896}" srcOrd="1" destOrd="0" presId="urn:microsoft.com/office/officeart/2005/8/layout/orgChart1"/>
    <dgm:cxn modelId="{928E79EE-30E5-4C7B-8B80-096811A4F5DC}" type="presParOf" srcId="{49A6AA7A-076C-48EA-91F9-72472B1C1442}" destId="{47C733CB-B8C4-41AB-96D2-6770709932DA}" srcOrd="1" destOrd="0" presId="urn:microsoft.com/office/officeart/2005/8/layout/orgChart1"/>
    <dgm:cxn modelId="{F08903AC-61A0-4714-B4DB-BB4F99686D34}" type="presParOf" srcId="{47C733CB-B8C4-41AB-96D2-6770709932DA}" destId="{9298FCA0-7294-49B8-BD06-499EA1E9CEC8}" srcOrd="0" destOrd="0" presId="urn:microsoft.com/office/officeart/2005/8/layout/orgChart1"/>
    <dgm:cxn modelId="{38ED6A80-A03C-49A2-BB4F-ABBE9C098268}" type="presParOf" srcId="{47C733CB-B8C4-41AB-96D2-6770709932DA}" destId="{BCA0C983-742D-44F8-9D4E-026054F1A3E6}" srcOrd="1" destOrd="0" presId="urn:microsoft.com/office/officeart/2005/8/layout/orgChart1"/>
    <dgm:cxn modelId="{82D556AB-E2D9-40AA-8FCF-6C3666DB25C3}" type="presParOf" srcId="{BCA0C983-742D-44F8-9D4E-026054F1A3E6}" destId="{CB550B22-232D-48DA-A9CE-78B392258D88}" srcOrd="0" destOrd="0" presId="urn:microsoft.com/office/officeart/2005/8/layout/orgChart1"/>
    <dgm:cxn modelId="{22068464-456D-4984-B353-33EC0CB037C7}" type="presParOf" srcId="{CB550B22-232D-48DA-A9CE-78B392258D88}" destId="{74B4BECC-43FA-4F67-B720-3616C7116595}" srcOrd="0" destOrd="0" presId="urn:microsoft.com/office/officeart/2005/8/layout/orgChart1"/>
    <dgm:cxn modelId="{7737751A-D7B7-4030-BCB6-64CDA2D536E1}" type="presParOf" srcId="{CB550B22-232D-48DA-A9CE-78B392258D88}" destId="{BE38D7F4-1EBC-47F3-A429-802EF2023E68}" srcOrd="1" destOrd="0" presId="urn:microsoft.com/office/officeart/2005/8/layout/orgChart1"/>
    <dgm:cxn modelId="{F3D99BBF-0A18-4F7C-BBC2-76827A69CF22}" type="presParOf" srcId="{BCA0C983-742D-44F8-9D4E-026054F1A3E6}" destId="{4385D027-480F-4EB6-9F50-1BF1EE0F0F71}" srcOrd="1" destOrd="0" presId="urn:microsoft.com/office/officeart/2005/8/layout/orgChart1"/>
    <dgm:cxn modelId="{BB39739A-2F74-48B5-8C01-57FE54838880}" type="presParOf" srcId="{BCA0C983-742D-44F8-9D4E-026054F1A3E6}" destId="{B11E6C83-02CC-4E7E-AA4B-A59B25900B70}" srcOrd="2" destOrd="0" presId="urn:microsoft.com/office/officeart/2005/8/layout/orgChart1"/>
    <dgm:cxn modelId="{115C2516-2C94-4628-82E2-1FD9CD20971C}" type="presParOf" srcId="{47C733CB-B8C4-41AB-96D2-6770709932DA}" destId="{599027C5-7240-41A0-BD76-7EA36330BAE9}" srcOrd="2" destOrd="0" presId="urn:microsoft.com/office/officeart/2005/8/layout/orgChart1"/>
    <dgm:cxn modelId="{442A7F4F-3581-4624-B141-53612A9069A4}" type="presParOf" srcId="{47C733CB-B8C4-41AB-96D2-6770709932DA}" destId="{98A96FE9-378E-406F-9D0A-EA83C548967A}" srcOrd="3" destOrd="0" presId="urn:microsoft.com/office/officeart/2005/8/layout/orgChart1"/>
    <dgm:cxn modelId="{BE9AEF2F-241A-4149-A8E9-D9F287408073}" type="presParOf" srcId="{98A96FE9-378E-406F-9D0A-EA83C548967A}" destId="{1B3D54F1-8969-4A0F-9890-4BA8E292D693}" srcOrd="0" destOrd="0" presId="urn:microsoft.com/office/officeart/2005/8/layout/orgChart1"/>
    <dgm:cxn modelId="{60BF4D68-765A-44D4-A119-E5BCEA32D70C}" type="presParOf" srcId="{1B3D54F1-8969-4A0F-9890-4BA8E292D693}" destId="{61CC95C1-3870-43D1-9718-A7ADA8151600}" srcOrd="0" destOrd="0" presId="urn:microsoft.com/office/officeart/2005/8/layout/orgChart1"/>
    <dgm:cxn modelId="{4BADD7CD-45BA-4EFF-BB0A-95C81CE3CC54}" type="presParOf" srcId="{1B3D54F1-8969-4A0F-9890-4BA8E292D693}" destId="{21A0B6F3-E2B3-4B06-825F-650521BA4788}" srcOrd="1" destOrd="0" presId="urn:microsoft.com/office/officeart/2005/8/layout/orgChart1"/>
    <dgm:cxn modelId="{F38D1155-6E5E-473C-9C7D-1DF5A93795A3}" type="presParOf" srcId="{98A96FE9-378E-406F-9D0A-EA83C548967A}" destId="{C94FC500-CE4C-4FC9-BD24-7F039B86A930}" srcOrd="1" destOrd="0" presId="urn:microsoft.com/office/officeart/2005/8/layout/orgChart1"/>
    <dgm:cxn modelId="{2716F6B1-DE41-4D2A-BF3F-4615B4DBF977}" type="presParOf" srcId="{98A96FE9-378E-406F-9D0A-EA83C548967A}" destId="{EB5F69BD-3E3F-49C4-BB4A-48AA1DD3AD71}" srcOrd="2" destOrd="0" presId="urn:microsoft.com/office/officeart/2005/8/layout/orgChart1"/>
    <dgm:cxn modelId="{16E92A43-2AF9-4ECB-AAE9-C2BB14757177}" type="presParOf" srcId="{47C733CB-B8C4-41AB-96D2-6770709932DA}" destId="{EBD6C9B9-5346-4913-A2F7-280A7800C024}" srcOrd="4" destOrd="0" presId="urn:microsoft.com/office/officeart/2005/8/layout/orgChart1"/>
    <dgm:cxn modelId="{A30CA4DE-39AB-4A7C-90D6-320F2B99499C}" type="presParOf" srcId="{47C733CB-B8C4-41AB-96D2-6770709932DA}" destId="{83AA01E1-8921-4CEB-BA44-3F7DD318488A}" srcOrd="5" destOrd="0" presId="urn:microsoft.com/office/officeart/2005/8/layout/orgChart1"/>
    <dgm:cxn modelId="{882AF121-D160-4E9E-B323-97CEDFFE0F42}" type="presParOf" srcId="{83AA01E1-8921-4CEB-BA44-3F7DD318488A}" destId="{569F6275-EDE3-4E7D-9CCF-E7B72C15AC3C}" srcOrd="0" destOrd="0" presId="urn:microsoft.com/office/officeart/2005/8/layout/orgChart1"/>
    <dgm:cxn modelId="{1A3B4160-9648-4E84-96C6-B86B1186758E}" type="presParOf" srcId="{569F6275-EDE3-4E7D-9CCF-E7B72C15AC3C}" destId="{FD120147-94FA-4AE5-8E25-054B336A8356}" srcOrd="0" destOrd="0" presId="urn:microsoft.com/office/officeart/2005/8/layout/orgChart1"/>
    <dgm:cxn modelId="{E354A1A4-C372-461E-B5C6-6BC8CBDA31C5}" type="presParOf" srcId="{569F6275-EDE3-4E7D-9CCF-E7B72C15AC3C}" destId="{50A6C224-4976-4BE3-8852-CACA3090B70D}" srcOrd="1" destOrd="0" presId="urn:microsoft.com/office/officeart/2005/8/layout/orgChart1"/>
    <dgm:cxn modelId="{605AD22E-4E3D-47EB-BAEA-32B06AEDBADA}" type="presParOf" srcId="{83AA01E1-8921-4CEB-BA44-3F7DD318488A}" destId="{719E8093-132B-4B76-840F-F5E3CE99C2E7}" srcOrd="1" destOrd="0" presId="urn:microsoft.com/office/officeart/2005/8/layout/orgChart1"/>
    <dgm:cxn modelId="{A15A9A4B-9602-4C4B-BE4E-7AE7BCF1D22D}" type="presParOf" srcId="{83AA01E1-8921-4CEB-BA44-3F7DD318488A}" destId="{49FA85B4-E43B-433D-9718-419E5CAEFA2F}" srcOrd="2" destOrd="0" presId="urn:microsoft.com/office/officeart/2005/8/layout/orgChart1"/>
    <dgm:cxn modelId="{23F3536B-28C6-439C-B31D-4C4904A0D4E0}" type="presParOf" srcId="{47C733CB-B8C4-41AB-96D2-6770709932DA}" destId="{45066BAF-53F2-4C7B-8B91-7D41D9FEA1A1}" srcOrd="6" destOrd="0" presId="urn:microsoft.com/office/officeart/2005/8/layout/orgChart1"/>
    <dgm:cxn modelId="{B059E24C-F4DE-47BF-A3B1-CD7020AA7B92}" type="presParOf" srcId="{47C733CB-B8C4-41AB-96D2-6770709932DA}" destId="{CED37B0E-B5D0-4BC5-B442-AA79732A2281}" srcOrd="7" destOrd="0" presId="urn:microsoft.com/office/officeart/2005/8/layout/orgChart1"/>
    <dgm:cxn modelId="{FF4D54A0-D524-4928-A918-9B1258825632}" type="presParOf" srcId="{CED37B0E-B5D0-4BC5-B442-AA79732A2281}" destId="{F83BFDBF-7543-4E20-8437-1F8994DC63A3}" srcOrd="0" destOrd="0" presId="urn:microsoft.com/office/officeart/2005/8/layout/orgChart1"/>
    <dgm:cxn modelId="{4A4B683B-8E5B-4201-A40C-6F96CF18C6FA}" type="presParOf" srcId="{F83BFDBF-7543-4E20-8437-1F8994DC63A3}" destId="{513AD49E-F8B6-4562-9B6D-7BEA594F24AB}" srcOrd="0" destOrd="0" presId="urn:microsoft.com/office/officeart/2005/8/layout/orgChart1"/>
    <dgm:cxn modelId="{85543D34-B753-4117-A6FC-045DBFEBBBDE}" type="presParOf" srcId="{F83BFDBF-7543-4E20-8437-1F8994DC63A3}" destId="{9B4F966C-47B6-47EB-ADE6-84C85B6B7930}" srcOrd="1" destOrd="0" presId="urn:microsoft.com/office/officeart/2005/8/layout/orgChart1"/>
    <dgm:cxn modelId="{AE880EB3-02E4-4385-97CA-CB32440BEDF4}" type="presParOf" srcId="{CED37B0E-B5D0-4BC5-B442-AA79732A2281}" destId="{D8B9ADAC-4A26-4CA8-8252-34353BE41C57}" srcOrd="1" destOrd="0" presId="urn:microsoft.com/office/officeart/2005/8/layout/orgChart1"/>
    <dgm:cxn modelId="{7E179492-E569-4665-9FCD-E6DE7AA7B733}" type="presParOf" srcId="{CED37B0E-B5D0-4BC5-B442-AA79732A2281}" destId="{01E9E679-7BF3-4599-8577-0466134C4ADB}" srcOrd="2" destOrd="0" presId="urn:microsoft.com/office/officeart/2005/8/layout/orgChart1"/>
    <dgm:cxn modelId="{24D7E7B4-2FF7-40BC-852F-300E69AD4A4F}" type="presParOf" srcId="{47C733CB-B8C4-41AB-96D2-6770709932DA}" destId="{58430263-FD94-4576-B27B-9B06D6DC37AE}" srcOrd="8" destOrd="0" presId="urn:microsoft.com/office/officeart/2005/8/layout/orgChart1"/>
    <dgm:cxn modelId="{585A40FC-A22E-4D55-8656-6C53147EF502}" type="presParOf" srcId="{47C733CB-B8C4-41AB-96D2-6770709932DA}" destId="{A63CB167-572D-4C56-9927-860008A67144}" srcOrd="9" destOrd="0" presId="urn:microsoft.com/office/officeart/2005/8/layout/orgChart1"/>
    <dgm:cxn modelId="{1B7A6567-CCA4-4FF1-A90C-B919B53A4693}" type="presParOf" srcId="{A63CB167-572D-4C56-9927-860008A67144}" destId="{A8E00BE4-1DA0-4ACA-BE42-55A302DBEA0A}" srcOrd="0" destOrd="0" presId="urn:microsoft.com/office/officeart/2005/8/layout/orgChart1"/>
    <dgm:cxn modelId="{34DEAE4F-850F-491A-90C5-0616900EF14D}" type="presParOf" srcId="{A8E00BE4-1DA0-4ACA-BE42-55A302DBEA0A}" destId="{1BE1839B-536B-4FAF-8282-40D82C76A3EE}" srcOrd="0" destOrd="0" presId="urn:microsoft.com/office/officeart/2005/8/layout/orgChart1"/>
    <dgm:cxn modelId="{B07D15CA-FA3F-4172-B1DB-72BA544404F7}" type="presParOf" srcId="{A8E00BE4-1DA0-4ACA-BE42-55A302DBEA0A}" destId="{34C6F7C1-7C28-4957-B23D-070AF221C314}" srcOrd="1" destOrd="0" presId="urn:microsoft.com/office/officeart/2005/8/layout/orgChart1"/>
    <dgm:cxn modelId="{B31D67FB-C05A-458E-86EA-DFD00457C0D3}" type="presParOf" srcId="{A63CB167-572D-4C56-9927-860008A67144}" destId="{C63AD2F1-DB41-4E4A-8B46-73FC9F93D92F}" srcOrd="1" destOrd="0" presId="urn:microsoft.com/office/officeart/2005/8/layout/orgChart1"/>
    <dgm:cxn modelId="{A00654FD-7B65-4352-9439-C7184E19CC9A}" type="presParOf" srcId="{A63CB167-572D-4C56-9927-860008A67144}" destId="{AFAA18CE-E007-4A17-85F2-23F4E0EF00F3}" srcOrd="2" destOrd="0" presId="urn:microsoft.com/office/officeart/2005/8/layout/orgChart1"/>
    <dgm:cxn modelId="{796A0650-0FD4-429F-98D2-0358A5238102}" type="presParOf" srcId="{47C733CB-B8C4-41AB-96D2-6770709932DA}" destId="{83D0F2FE-290C-406B-A4E0-2A000E38516F}" srcOrd="10" destOrd="0" presId="urn:microsoft.com/office/officeart/2005/8/layout/orgChart1"/>
    <dgm:cxn modelId="{2A7C54DB-CB51-4C12-82B2-F4CB00B327F4}" type="presParOf" srcId="{47C733CB-B8C4-41AB-96D2-6770709932DA}" destId="{7A31B4A4-BC68-4503-AFA0-5B506254E2C5}" srcOrd="11" destOrd="0" presId="urn:microsoft.com/office/officeart/2005/8/layout/orgChart1"/>
    <dgm:cxn modelId="{706FEB90-0F22-41CD-9602-4928C15990AE}" type="presParOf" srcId="{7A31B4A4-BC68-4503-AFA0-5B506254E2C5}" destId="{154E22DB-0BE2-43A8-8521-D0162849AD4F}" srcOrd="0" destOrd="0" presId="urn:microsoft.com/office/officeart/2005/8/layout/orgChart1"/>
    <dgm:cxn modelId="{EDB6BAD6-7EDB-458E-B665-19E3D8994EFA}" type="presParOf" srcId="{154E22DB-0BE2-43A8-8521-D0162849AD4F}" destId="{9C615843-C7E8-4DC3-903D-8C2BD15F6BD3}" srcOrd="0" destOrd="0" presId="urn:microsoft.com/office/officeart/2005/8/layout/orgChart1"/>
    <dgm:cxn modelId="{0F3D6B79-1373-47D3-B707-6C1290F776CA}" type="presParOf" srcId="{154E22DB-0BE2-43A8-8521-D0162849AD4F}" destId="{CBA98E42-8234-4B91-BBCC-A6B80C977A20}" srcOrd="1" destOrd="0" presId="urn:microsoft.com/office/officeart/2005/8/layout/orgChart1"/>
    <dgm:cxn modelId="{94BF3012-24A9-4614-B751-5B3FDEBFD1F3}" type="presParOf" srcId="{7A31B4A4-BC68-4503-AFA0-5B506254E2C5}" destId="{ED959CEE-185B-472B-9B6F-742AE1E6C711}" srcOrd="1" destOrd="0" presId="urn:microsoft.com/office/officeart/2005/8/layout/orgChart1"/>
    <dgm:cxn modelId="{8932741A-AB43-44BD-AB49-7E5C487C0F89}" type="presParOf" srcId="{7A31B4A4-BC68-4503-AFA0-5B506254E2C5}" destId="{CAC56C4F-C1E0-451E-9A27-EAAB26C09D9C}" srcOrd="2" destOrd="0" presId="urn:microsoft.com/office/officeart/2005/8/layout/orgChart1"/>
    <dgm:cxn modelId="{BAD49C49-DF6C-41F9-944E-EED76BBF9AA0}" type="presParOf" srcId="{49A6AA7A-076C-48EA-91F9-72472B1C1442}" destId="{5AD70511-E214-4511-AA20-1642C311BDFF}" srcOrd="2" destOrd="0" presId="urn:microsoft.com/office/officeart/2005/8/layout/orgChart1"/>
    <dgm:cxn modelId="{EE682CFC-F3A5-473D-9810-B30F3D1E06F2}" type="presParOf" srcId="{AE882B28-BAE6-471B-8D32-1F4399454E38}" destId="{9E667AB6-3EF5-4D88-AFF2-84ECC462F44B}" srcOrd="4" destOrd="0" presId="urn:microsoft.com/office/officeart/2005/8/layout/orgChart1"/>
    <dgm:cxn modelId="{67E0F48B-7CFD-4C25-9A87-FF13B2C9B66C}" type="presParOf" srcId="{AE882B28-BAE6-471B-8D32-1F4399454E38}" destId="{8A52F9F7-6ACD-49C9-A2E6-02D75C34D79A}" srcOrd="5" destOrd="0" presId="urn:microsoft.com/office/officeart/2005/8/layout/orgChart1"/>
    <dgm:cxn modelId="{640064FC-6DCC-4BA4-A1CA-8AFE40A221CF}" type="presParOf" srcId="{8A52F9F7-6ACD-49C9-A2E6-02D75C34D79A}" destId="{86512CBD-628C-41C7-8E17-4A30B8578772}" srcOrd="0" destOrd="0" presId="urn:microsoft.com/office/officeart/2005/8/layout/orgChart1"/>
    <dgm:cxn modelId="{42F30D12-6AD9-45EA-A366-915B5316C9F1}" type="presParOf" srcId="{86512CBD-628C-41C7-8E17-4A30B8578772}" destId="{09E3E4C2-ACBA-4A88-B0CE-76104932A1ED}" srcOrd="0" destOrd="0" presId="urn:microsoft.com/office/officeart/2005/8/layout/orgChart1"/>
    <dgm:cxn modelId="{2281E285-777B-4194-ACFC-9F2C0DA15375}" type="presParOf" srcId="{86512CBD-628C-41C7-8E17-4A30B8578772}" destId="{377FEF27-8179-439B-9581-D1A10AA25AC7}" srcOrd="1" destOrd="0" presId="urn:microsoft.com/office/officeart/2005/8/layout/orgChart1"/>
    <dgm:cxn modelId="{32773490-95A3-48D5-BADC-D7B1A1D85C70}" type="presParOf" srcId="{8A52F9F7-6ACD-49C9-A2E6-02D75C34D79A}" destId="{7C945306-E776-4B9D-BAF4-5D1E47F7F8D5}" srcOrd="1" destOrd="0" presId="urn:microsoft.com/office/officeart/2005/8/layout/orgChart1"/>
    <dgm:cxn modelId="{D04D95EC-33D3-49DF-A244-1363425FFE71}" type="presParOf" srcId="{7C945306-E776-4B9D-BAF4-5D1E47F7F8D5}" destId="{D31C6920-9806-4199-B773-2F6A402D8852}" srcOrd="0" destOrd="0" presId="urn:microsoft.com/office/officeart/2005/8/layout/orgChart1"/>
    <dgm:cxn modelId="{1192D174-D7C8-409C-A4B4-849541449572}" type="presParOf" srcId="{7C945306-E776-4B9D-BAF4-5D1E47F7F8D5}" destId="{6FA386D3-919F-4E48-9825-A35CB014F015}" srcOrd="1" destOrd="0" presId="urn:microsoft.com/office/officeart/2005/8/layout/orgChart1"/>
    <dgm:cxn modelId="{FDB9AC59-C7E8-4FBE-978B-3F231462B6B4}" type="presParOf" srcId="{6FA386D3-919F-4E48-9825-A35CB014F015}" destId="{5A120BD5-1DAB-4DE3-8516-2AE34B6BC513}" srcOrd="0" destOrd="0" presId="urn:microsoft.com/office/officeart/2005/8/layout/orgChart1"/>
    <dgm:cxn modelId="{5897A73A-0BE9-4DB9-8463-0803CEBDB525}" type="presParOf" srcId="{5A120BD5-1DAB-4DE3-8516-2AE34B6BC513}" destId="{EE92B721-9F74-40E5-AF16-0904E014C991}" srcOrd="0" destOrd="0" presId="urn:microsoft.com/office/officeart/2005/8/layout/orgChart1"/>
    <dgm:cxn modelId="{AE8E7439-07C2-4FDC-8F8D-250BF0186457}" type="presParOf" srcId="{5A120BD5-1DAB-4DE3-8516-2AE34B6BC513}" destId="{79CC93BA-CB97-4308-80EF-FBBBBD6B506A}" srcOrd="1" destOrd="0" presId="urn:microsoft.com/office/officeart/2005/8/layout/orgChart1"/>
    <dgm:cxn modelId="{FDC1F0A2-0BA0-473B-AC1F-1A96A0080007}" type="presParOf" srcId="{6FA386D3-919F-4E48-9825-A35CB014F015}" destId="{55DA2F9D-AF31-41EC-94E1-699E8070D526}" srcOrd="1" destOrd="0" presId="urn:microsoft.com/office/officeart/2005/8/layout/orgChart1"/>
    <dgm:cxn modelId="{85FE5AA4-2C60-4C66-8491-E44105328424}" type="presParOf" srcId="{55DA2F9D-AF31-41EC-94E1-699E8070D526}" destId="{93EF7E68-CC2D-40DC-8762-84407B5846E9}" srcOrd="0" destOrd="0" presId="urn:microsoft.com/office/officeart/2005/8/layout/orgChart1"/>
    <dgm:cxn modelId="{554C6746-3AC0-4096-86FD-EAF4CC9B8AC1}" type="presParOf" srcId="{55DA2F9D-AF31-41EC-94E1-699E8070D526}" destId="{D539B0DC-DBD5-469C-9CAC-78E08EEC3BFF}" srcOrd="1" destOrd="0" presId="urn:microsoft.com/office/officeart/2005/8/layout/orgChart1"/>
    <dgm:cxn modelId="{EB009E6D-FDF3-450B-8841-72471547D323}" type="presParOf" srcId="{D539B0DC-DBD5-469C-9CAC-78E08EEC3BFF}" destId="{A32FD056-BE59-49B1-BF80-F6E94F1CE52C}" srcOrd="0" destOrd="0" presId="urn:microsoft.com/office/officeart/2005/8/layout/orgChart1"/>
    <dgm:cxn modelId="{7625D37A-C87C-44DD-BE7B-55E0C6E894D2}" type="presParOf" srcId="{A32FD056-BE59-49B1-BF80-F6E94F1CE52C}" destId="{3F6FD90F-FC92-464E-8C30-043916E6750B}" srcOrd="0" destOrd="0" presId="urn:microsoft.com/office/officeart/2005/8/layout/orgChart1"/>
    <dgm:cxn modelId="{4640E8DF-1585-4425-9935-3CBB6A125B51}" type="presParOf" srcId="{A32FD056-BE59-49B1-BF80-F6E94F1CE52C}" destId="{E3A867A5-8CDB-47B9-9039-371E963EB128}" srcOrd="1" destOrd="0" presId="urn:microsoft.com/office/officeart/2005/8/layout/orgChart1"/>
    <dgm:cxn modelId="{838762BA-2751-4220-B809-3A7C71D925A1}" type="presParOf" srcId="{D539B0DC-DBD5-469C-9CAC-78E08EEC3BFF}" destId="{FB51F3E8-FE40-4F77-BF87-D9BBCE3FDAA2}" srcOrd="1" destOrd="0" presId="urn:microsoft.com/office/officeart/2005/8/layout/orgChart1"/>
    <dgm:cxn modelId="{C6A49C49-78CE-4752-B602-9CE08A175195}" type="presParOf" srcId="{D539B0DC-DBD5-469C-9CAC-78E08EEC3BFF}" destId="{CCE9744E-70C0-4492-8B43-9E713D4D1CE6}" srcOrd="2" destOrd="0" presId="urn:microsoft.com/office/officeart/2005/8/layout/orgChart1"/>
    <dgm:cxn modelId="{A3E33F98-13B2-4121-98C3-FD6BDCCE6578}" type="presParOf" srcId="{55DA2F9D-AF31-41EC-94E1-699E8070D526}" destId="{15E6C0B8-EB53-41E3-8732-FD8D5701C90D}" srcOrd="2" destOrd="0" presId="urn:microsoft.com/office/officeart/2005/8/layout/orgChart1"/>
    <dgm:cxn modelId="{B4A88D3B-5A5C-4C30-BAFF-09C7E5FCD175}" type="presParOf" srcId="{55DA2F9D-AF31-41EC-94E1-699E8070D526}" destId="{45E1E77A-45BE-46CB-A7A6-481498389E2D}" srcOrd="3" destOrd="0" presId="urn:microsoft.com/office/officeart/2005/8/layout/orgChart1"/>
    <dgm:cxn modelId="{0F125A6A-6919-484B-AF61-6E7025B98679}" type="presParOf" srcId="{45E1E77A-45BE-46CB-A7A6-481498389E2D}" destId="{99B80152-B502-4A9D-869F-5266F6C8CA3F}" srcOrd="0" destOrd="0" presId="urn:microsoft.com/office/officeart/2005/8/layout/orgChart1"/>
    <dgm:cxn modelId="{CCAA8C42-639A-41F1-902E-1A4C2F70FC58}" type="presParOf" srcId="{99B80152-B502-4A9D-869F-5266F6C8CA3F}" destId="{3603CA64-B219-4596-AC40-6737B77BBD05}" srcOrd="0" destOrd="0" presId="urn:microsoft.com/office/officeart/2005/8/layout/orgChart1"/>
    <dgm:cxn modelId="{3D0DB12F-892F-4876-A663-356511C21355}" type="presParOf" srcId="{99B80152-B502-4A9D-869F-5266F6C8CA3F}" destId="{7C67D23E-C86B-4DF4-87E3-5543EA34B0D0}" srcOrd="1" destOrd="0" presId="urn:microsoft.com/office/officeart/2005/8/layout/orgChart1"/>
    <dgm:cxn modelId="{0EAC8A16-73FB-43DB-861A-59E526617F32}" type="presParOf" srcId="{45E1E77A-45BE-46CB-A7A6-481498389E2D}" destId="{131C9810-02E8-46AD-809B-6F7E50F3C945}" srcOrd="1" destOrd="0" presId="urn:microsoft.com/office/officeart/2005/8/layout/orgChart1"/>
    <dgm:cxn modelId="{617FE5F6-2E59-4159-BC71-0AFD0033F8EC}" type="presParOf" srcId="{45E1E77A-45BE-46CB-A7A6-481498389E2D}" destId="{1F7A7CF3-20CF-43EF-9229-D35F99DC5464}" srcOrd="2" destOrd="0" presId="urn:microsoft.com/office/officeart/2005/8/layout/orgChart1"/>
    <dgm:cxn modelId="{DD184D0A-1785-4034-BB2F-CF30B310751F}" type="presParOf" srcId="{6FA386D3-919F-4E48-9825-A35CB014F015}" destId="{A6A2019A-4EFE-40AE-A367-CF8F44F54B55}" srcOrd="2" destOrd="0" presId="urn:microsoft.com/office/officeart/2005/8/layout/orgChart1"/>
    <dgm:cxn modelId="{9F93E8DF-EE09-4606-9D6E-D8988769CC02}" type="presParOf" srcId="{7C945306-E776-4B9D-BAF4-5D1E47F7F8D5}" destId="{5B302354-1183-4EF7-B845-55BA361BAD7F}" srcOrd="2" destOrd="0" presId="urn:microsoft.com/office/officeart/2005/8/layout/orgChart1"/>
    <dgm:cxn modelId="{3A801963-177B-4683-81FC-5B48C29605B8}" type="presParOf" srcId="{7C945306-E776-4B9D-BAF4-5D1E47F7F8D5}" destId="{BF6928CB-7C01-45E2-B000-732BE1C78934}" srcOrd="3" destOrd="0" presId="urn:microsoft.com/office/officeart/2005/8/layout/orgChart1"/>
    <dgm:cxn modelId="{C2DB92CA-2A3A-4EC4-BB4F-598207FEE281}" type="presParOf" srcId="{BF6928CB-7C01-45E2-B000-732BE1C78934}" destId="{095C5461-5AFD-4D3B-B48E-2715DC74F5D9}" srcOrd="0" destOrd="0" presId="urn:microsoft.com/office/officeart/2005/8/layout/orgChart1"/>
    <dgm:cxn modelId="{BF6AF9D1-E8A4-4A99-A549-16AABB496F65}" type="presParOf" srcId="{095C5461-5AFD-4D3B-B48E-2715DC74F5D9}" destId="{823F8B22-B944-47CF-805F-ABA9D4EB3AE8}" srcOrd="0" destOrd="0" presId="urn:microsoft.com/office/officeart/2005/8/layout/orgChart1"/>
    <dgm:cxn modelId="{B5C82F8A-E920-4BA8-BF22-419E4F634E9F}" type="presParOf" srcId="{095C5461-5AFD-4D3B-B48E-2715DC74F5D9}" destId="{871D2162-5C2B-4625-93EF-A1B1A0F1D9ED}" srcOrd="1" destOrd="0" presId="urn:microsoft.com/office/officeart/2005/8/layout/orgChart1"/>
    <dgm:cxn modelId="{E4339FF5-4A7A-4EE0-A475-425AA68DCE55}" type="presParOf" srcId="{BF6928CB-7C01-45E2-B000-732BE1C78934}" destId="{C9A7DC13-8ABD-4843-AFDF-E1BBC7302E22}" srcOrd="1" destOrd="0" presId="urn:microsoft.com/office/officeart/2005/8/layout/orgChart1"/>
    <dgm:cxn modelId="{CFB4BED4-4854-4390-A7B3-0E0949E31B48}" type="presParOf" srcId="{C9A7DC13-8ABD-4843-AFDF-E1BBC7302E22}" destId="{33630039-5D21-48F1-94A8-C2548736CC82}" srcOrd="0" destOrd="0" presId="urn:microsoft.com/office/officeart/2005/8/layout/orgChart1"/>
    <dgm:cxn modelId="{45E3D78A-5743-4339-8CCD-5CC29F3CE727}" type="presParOf" srcId="{C9A7DC13-8ABD-4843-AFDF-E1BBC7302E22}" destId="{891F40A3-53FD-45AA-ACDA-B2BCBAB4D348}" srcOrd="1" destOrd="0" presId="urn:microsoft.com/office/officeart/2005/8/layout/orgChart1"/>
    <dgm:cxn modelId="{C9E021B8-1620-43C3-9B76-8CC767ADECC8}" type="presParOf" srcId="{891F40A3-53FD-45AA-ACDA-B2BCBAB4D348}" destId="{94A96D45-4674-4E8B-B919-706FABBAFCA0}" srcOrd="0" destOrd="0" presId="urn:microsoft.com/office/officeart/2005/8/layout/orgChart1"/>
    <dgm:cxn modelId="{949D50BA-1C2E-4B7B-AC67-22DB7E043279}" type="presParOf" srcId="{94A96D45-4674-4E8B-B919-706FABBAFCA0}" destId="{9CA55069-B08F-4402-9668-161ACE260C6C}" srcOrd="0" destOrd="0" presId="urn:microsoft.com/office/officeart/2005/8/layout/orgChart1"/>
    <dgm:cxn modelId="{C9DD2B75-64F4-46EF-9270-8D81C872CA8D}" type="presParOf" srcId="{94A96D45-4674-4E8B-B919-706FABBAFCA0}" destId="{D9DB4006-5480-4AC7-8B49-9ADAB2A127D6}" srcOrd="1" destOrd="0" presId="urn:microsoft.com/office/officeart/2005/8/layout/orgChart1"/>
    <dgm:cxn modelId="{B477AC2E-5C17-43AE-80F6-047D77E2A314}" type="presParOf" srcId="{891F40A3-53FD-45AA-ACDA-B2BCBAB4D348}" destId="{804FE34C-E2BA-4CC3-8CE2-3C886CE59B18}" srcOrd="1" destOrd="0" presId="urn:microsoft.com/office/officeart/2005/8/layout/orgChart1"/>
    <dgm:cxn modelId="{BE99CEE4-A43C-438D-92E0-A6C77F70656A}" type="presParOf" srcId="{891F40A3-53FD-45AA-ACDA-B2BCBAB4D348}" destId="{86CF740F-AC38-4502-A4BA-0D863CF13363}" srcOrd="2" destOrd="0" presId="urn:microsoft.com/office/officeart/2005/8/layout/orgChart1"/>
    <dgm:cxn modelId="{9EC5F71E-4455-403D-A781-066CB92A6BD5}" type="presParOf" srcId="{C9A7DC13-8ABD-4843-AFDF-E1BBC7302E22}" destId="{CD954C66-8745-4985-BA75-64DD48D5BAEA}" srcOrd="2" destOrd="0" presId="urn:microsoft.com/office/officeart/2005/8/layout/orgChart1"/>
    <dgm:cxn modelId="{F0CFDAD0-D675-4B22-B98A-089C5E763016}" type="presParOf" srcId="{C9A7DC13-8ABD-4843-AFDF-E1BBC7302E22}" destId="{DBCCFF9B-B27A-4ED3-AFBD-F044B4758C93}" srcOrd="3" destOrd="0" presId="urn:microsoft.com/office/officeart/2005/8/layout/orgChart1"/>
    <dgm:cxn modelId="{8D6E6603-46B9-49CC-A715-56404E5DB70E}" type="presParOf" srcId="{DBCCFF9B-B27A-4ED3-AFBD-F044B4758C93}" destId="{390A55FC-DA84-46D5-98E8-A27FD79B6491}" srcOrd="0" destOrd="0" presId="urn:microsoft.com/office/officeart/2005/8/layout/orgChart1"/>
    <dgm:cxn modelId="{933395DD-88AD-43A5-85EB-2A3AD50483CC}" type="presParOf" srcId="{390A55FC-DA84-46D5-98E8-A27FD79B6491}" destId="{BBFBC794-6AF3-4B71-AFAB-E6EE78941D01}" srcOrd="0" destOrd="0" presId="urn:microsoft.com/office/officeart/2005/8/layout/orgChart1"/>
    <dgm:cxn modelId="{DDF3F1E4-05EB-49F2-A90E-FC2D5684ED52}" type="presParOf" srcId="{390A55FC-DA84-46D5-98E8-A27FD79B6491}" destId="{EC5B3E74-5B0A-4984-97F2-C33A17BD341A}" srcOrd="1" destOrd="0" presId="urn:microsoft.com/office/officeart/2005/8/layout/orgChart1"/>
    <dgm:cxn modelId="{E7A83609-7883-4EC2-8893-352891AEA97C}" type="presParOf" srcId="{DBCCFF9B-B27A-4ED3-AFBD-F044B4758C93}" destId="{DAC43AA0-1963-4856-9CB0-3946234E1BB3}" srcOrd="1" destOrd="0" presId="urn:microsoft.com/office/officeart/2005/8/layout/orgChart1"/>
    <dgm:cxn modelId="{06930E3F-CBAA-43EB-9274-C17D10227215}" type="presParOf" srcId="{DBCCFF9B-B27A-4ED3-AFBD-F044B4758C93}" destId="{CB4C6052-D9D4-4781-B69B-08D385160291}" srcOrd="2" destOrd="0" presId="urn:microsoft.com/office/officeart/2005/8/layout/orgChart1"/>
    <dgm:cxn modelId="{BE9835AB-376E-4ADE-AF19-6E6A7D5FD466}" type="presParOf" srcId="{BF6928CB-7C01-45E2-B000-732BE1C78934}" destId="{C87F4126-B460-4C4A-9298-338D5BEB65E7}" srcOrd="2" destOrd="0" presId="urn:microsoft.com/office/officeart/2005/8/layout/orgChart1"/>
    <dgm:cxn modelId="{5874550C-D669-474E-84B5-898334FBEF63}" type="presParOf" srcId="{8A52F9F7-6ACD-49C9-A2E6-02D75C34D79A}" destId="{3AA56891-E0D2-4B1E-8632-971E5BD09A66}" srcOrd="2" destOrd="0" presId="urn:microsoft.com/office/officeart/2005/8/layout/orgChart1"/>
    <dgm:cxn modelId="{22A62E32-CCF6-4664-A8F4-3297AE82E1DA}" type="presParOf" srcId="{AE882B28-BAE6-471B-8D32-1F4399454E38}" destId="{70753634-2DA9-4E2E-8D2B-AFF39F144CC9}" srcOrd="6" destOrd="0" presId="urn:microsoft.com/office/officeart/2005/8/layout/orgChart1"/>
    <dgm:cxn modelId="{C5B5380D-A187-4DBA-AD9B-1B68FF5895CD}" type="presParOf" srcId="{AE882B28-BAE6-471B-8D32-1F4399454E38}" destId="{DA815E45-7786-4A98-87F0-F1A84CD4B803}" srcOrd="7" destOrd="0" presId="urn:microsoft.com/office/officeart/2005/8/layout/orgChart1"/>
    <dgm:cxn modelId="{E0B7959F-334C-4049-B590-F9284EC64FB8}" type="presParOf" srcId="{DA815E45-7786-4A98-87F0-F1A84CD4B803}" destId="{9B889AF5-EFC5-4188-AE2D-1FED63201771}" srcOrd="0" destOrd="0" presId="urn:microsoft.com/office/officeart/2005/8/layout/orgChart1"/>
    <dgm:cxn modelId="{1D7EB622-D396-4E38-A0F3-54B611371755}" type="presParOf" srcId="{9B889AF5-EFC5-4188-AE2D-1FED63201771}" destId="{5C4A4397-A806-44B2-B494-4D545B8627AF}" srcOrd="0" destOrd="0" presId="urn:microsoft.com/office/officeart/2005/8/layout/orgChart1"/>
    <dgm:cxn modelId="{BB0A2617-04A9-41AC-AB6D-8F5470887F22}" type="presParOf" srcId="{9B889AF5-EFC5-4188-AE2D-1FED63201771}" destId="{BE61EBE4-753B-4C68-8DD1-7942702FD7AD}" srcOrd="1" destOrd="0" presId="urn:microsoft.com/office/officeart/2005/8/layout/orgChart1"/>
    <dgm:cxn modelId="{B8C79476-1AEE-404F-9C0B-CA26EFB8C083}" type="presParOf" srcId="{DA815E45-7786-4A98-87F0-F1A84CD4B803}" destId="{3F933D64-1296-4291-B8A0-C526055273DA}" srcOrd="1" destOrd="0" presId="urn:microsoft.com/office/officeart/2005/8/layout/orgChart1"/>
    <dgm:cxn modelId="{C582CD20-7066-4B31-9437-0138AE2DF99B}" type="presParOf" srcId="{3F933D64-1296-4291-B8A0-C526055273DA}" destId="{08CA63D6-C0E6-4EDA-AAD0-0DCE2C818C08}" srcOrd="0" destOrd="0" presId="urn:microsoft.com/office/officeart/2005/8/layout/orgChart1"/>
    <dgm:cxn modelId="{85F8EF19-741A-40DC-B8EE-6D9D794E3929}" type="presParOf" srcId="{3F933D64-1296-4291-B8A0-C526055273DA}" destId="{3A250674-C006-403D-876A-E81A2F19F2D4}" srcOrd="1" destOrd="0" presId="urn:microsoft.com/office/officeart/2005/8/layout/orgChart1"/>
    <dgm:cxn modelId="{6D9D2FBF-6EE8-43E5-9E03-F6F126A69549}" type="presParOf" srcId="{3A250674-C006-403D-876A-E81A2F19F2D4}" destId="{D1AA04D9-061F-454C-AFAE-29984265D0FE}" srcOrd="0" destOrd="0" presId="urn:microsoft.com/office/officeart/2005/8/layout/orgChart1"/>
    <dgm:cxn modelId="{BB152F9C-2BBF-42F2-8C68-92FF96522AF7}" type="presParOf" srcId="{D1AA04D9-061F-454C-AFAE-29984265D0FE}" destId="{FFA4A87F-35B2-4F00-A5AE-A33F845AE450}" srcOrd="0" destOrd="0" presId="urn:microsoft.com/office/officeart/2005/8/layout/orgChart1"/>
    <dgm:cxn modelId="{4DE6B53C-9F5C-4E0F-BCF0-3CC893BC540A}" type="presParOf" srcId="{D1AA04D9-061F-454C-AFAE-29984265D0FE}" destId="{F2A75107-7ED9-4025-B1DC-3F651156D413}" srcOrd="1" destOrd="0" presId="urn:microsoft.com/office/officeart/2005/8/layout/orgChart1"/>
    <dgm:cxn modelId="{ED6FFE39-1402-427D-B40A-6520863C8E3B}" type="presParOf" srcId="{3A250674-C006-403D-876A-E81A2F19F2D4}" destId="{C0082268-A0F4-402C-8C29-C485CAC5E790}" srcOrd="1" destOrd="0" presId="urn:microsoft.com/office/officeart/2005/8/layout/orgChart1"/>
    <dgm:cxn modelId="{FE9EDD7B-14A4-4D32-A29E-208BFBA91927}" type="presParOf" srcId="{3A250674-C006-403D-876A-E81A2F19F2D4}" destId="{2196950D-E7DF-4B42-A9EE-B40EAE4D9A08}" srcOrd="2" destOrd="0" presId="urn:microsoft.com/office/officeart/2005/8/layout/orgChart1"/>
    <dgm:cxn modelId="{F5013AD6-8A0C-44FB-B96F-4F93F03CAD01}" type="presParOf" srcId="{3F933D64-1296-4291-B8A0-C526055273DA}" destId="{308C7435-CFD9-47E4-AE40-5D87C6E4C498}" srcOrd="2" destOrd="0" presId="urn:microsoft.com/office/officeart/2005/8/layout/orgChart1"/>
    <dgm:cxn modelId="{95B61601-3487-48FF-9620-7561A89EADAA}" type="presParOf" srcId="{3F933D64-1296-4291-B8A0-C526055273DA}" destId="{91BE4919-0682-4BC8-BA3B-19E3BC0EB7B1}" srcOrd="3" destOrd="0" presId="urn:microsoft.com/office/officeart/2005/8/layout/orgChart1"/>
    <dgm:cxn modelId="{F82FB0D0-CFC3-4878-AA74-A313DB93B35F}" type="presParOf" srcId="{91BE4919-0682-4BC8-BA3B-19E3BC0EB7B1}" destId="{FDDA074C-6870-49B8-97A1-C7B0AB44174E}" srcOrd="0" destOrd="0" presId="urn:microsoft.com/office/officeart/2005/8/layout/orgChart1"/>
    <dgm:cxn modelId="{356DECEE-1AEE-445B-835D-9D886C4B1F71}" type="presParOf" srcId="{FDDA074C-6870-49B8-97A1-C7B0AB44174E}" destId="{C08CC0E9-B9F7-43E8-B348-84533C50CC56}" srcOrd="0" destOrd="0" presId="urn:microsoft.com/office/officeart/2005/8/layout/orgChart1"/>
    <dgm:cxn modelId="{1475D41F-3CAC-4486-891E-E366580E2B3F}" type="presParOf" srcId="{FDDA074C-6870-49B8-97A1-C7B0AB44174E}" destId="{BE6C0B9B-8610-474B-A327-D6F9FD499A7D}" srcOrd="1" destOrd="0" presId="urn:microsoft.com/office/officeart/2005/8/layout/orgChart1"/>
    <dgm:cxn modelId="{C892E23D-DB49-461E-B2CA-D30F71CF21E6}" type="presParOf" srcId="{91BE4919-0682-4BC8-BA3B-19E3BC0EB7B1}" destId="{46A825F5-66A2-42F8-8D85-C28F8CA990AB}" srcOrd="1" destOrd="0" presId="urn:microsoft.com/office/officeart/2005/8/layout/orgChart1"/>
    <dgm:cxn modelId="{BCE89DE5-9F5A-4A95-ADA8-1A92C98CE754}" type="presParOf" srcId="{91BE4919-0682-4BC8-BA3B-19E3BC0EB7B1}" destId="{423921CA-ABB5-418A-BD45-A55DFAB14DB8}" srcOrd="2" destOrd="0" presId="urn:microsoft.com/office/officeart/2005/8/layout/orgChart1"/>
    <dgm:cxn modelId="{161413FC-B440-437E-9906-B2AB7422859F}" type="presParOf" srcId="{3F933D64-1296-4291-B8A0-C526055273DA}" destId="{32CEA908-0D00-409E-B5C9-73BD029CF12A}" srcOrd="4" destOrd="0" presId="urn:microsoft.com/office/officeart/2005/8/layout/orgChart1"/>
    <dgm:cxn modelId="{8B1ACFBA-04AF-49C3-BA95-03E20D9A2BE4}" type="presParOf" srcId="{3F933D64-1296-4291-B8A0-C526055273DA}" destId="{225B8B09-BA41-4C86-9807-DCC438651E53}" srcOrd="5" destOrd="0" presId="urn:microsoft.com/office/officeart/2005/8/layout/orgChart1"/>
    <dgm:cxn modelId="{4AE5845C-520A-4729-805E-F87B68D57F7A}" type="presParOf" srcId="{225B8B09-BA41-4C86-9807-DCC438651E53}" destId="{761F1C11-6B9B-4783-B597-A19A5216FFD9}" srcOrd="0" destOrd="0" presId="urn:microsoft.com/office/officeart/2005/8/layout/orgChart1"/>
    <dgm:cxn modelId="{B183A115-11EB-402B-98D3-15B3B7DCC345}" type="presParOf" srcId="{761F1C11-6B9B-4783-B597-A19A5216FFD9}" destId="{329C3179-B894-46CD-B2A7-37F6BB679A51}" srcOrd="0" destOrd="0" presId="urn:microsoft.com/office/officeart/2005/8/layout/orgChart1"/>
    <dgm:cxn modelId="{57A78BE1-8A1A-46F0-96F3-23C6E184C5D4}" type="presParOf" srcId="{761F1C11-6B9B-4783-B597-A19A5216FFD9}" destId="{14899CFC-7C0F-485D-8027-E1F7BA068E06}" srcOrd="1" destOrd="0" presId="urn:microsoft.com/office/officeart/2005/8/layout/orgChart1"/>
    <dgm:cxn modelId="{80283292-CDE8-4B3B-95EA-2DD7FB5711DE}" type="presParOf" srcId="{225B8B09-BA41-4C86-9807-DCC438651E53}" destId="{F286B67B-A47C-4B57-8083-6A2E90E78079}" srcOrd="1" destOrd="0" presId="urn:microsoft.com/office/officeart/2005/8/layout/orgChart1"/>
    <dgm:cxn modelId="{D69C1CF6-815E-4919-B3DD-646280EAA82F}" type="presParOf" srcId="{225B8B09-BA41-4C86-9807-DCC438651E53}" destId="{F979D4D6-57F9-4D73-B32A-4C451C08AF1E}" srcOrd="2" destOrd="0" presId="urn:microsoft.com/office/officeart/2005/8/layout/orgChart1"/>
    <dgm:cxn modelId="{4BE77EA2-E474-41C0-843D-B6CAAD60DB3F}" type="presParOf" srcId="{3F933D64-1296-4291-B8A0-C526055273DA}" destId="{3F26B874-EDFB-4441-975C-2F711AAC99D8}" srcOrd="6" destOrd="0" presId="urn:microsoft.com/office/officeart/2005/8/layout/orgChart1"/>
    <dgm:cxn modelId="{B710213E-6C3B-4AB2-8393-62DAF150CF74}" type="presParOf" srcId="{3F933D64-1296-4291-B8A0-C526055273DA}" destId="{AC011A2A-13BF-4F95-BF4C-28C32570D41D}" srcOrd="7" destOrd="0" presId="urn:microsoft.com/office/officeart/2005/8/layout/orgChart1"/>
    <dgm:cxn modelId="{7F1B6DB0-0F6C-4B56-8436-1D1C8BA82510}" type="presParOf" srcId="{AC011A2A-13BF-4F95-BF4C-28C32570D41D}" destId="{7871177D-E3AC-4FF3-92EF-0BC520628466}" srcOrd="0" destOrd="0" presId="urn:microsoft.com/office/officeart/2005/8/layout/orgChart1"/>
    <dgm:cxn modelId="{AD704154-BBB1-4C49-9127-52558F4F1C77}" type="presParOf" srcId="{7871177D-E3AC-4FF3-92EF-0BC520628466}" destId="{58367D17-B783-41BA-95ED-23F418E6D423}" srcOrd="0" destOrd="0" presId="urn:microsoft.com/office/officeart/2005/8/layout/orgChart1"/>
    <dgm:cxn modelId="{BC4597BB-7BEF-41FF-8A40-5E6E35A3C164}" type="presParOf" srcId="{7871177D-E3AC-4FF3-92EF-0BC520628466}" destId="{F1DBE390-0089-43AB-A84E-82F756AEFEE9}" srcOrd="1" destOrd="0" presId="urn:microsoft.com/office/officeart/2005/8/layout/orgChart1"/>
    <dgm:cxn modelId="{1EBB38D2-9868-4AF9-A3D3-982A6C9B22E7}" type="presParOf" srcId="{AC011A2A-13BF-4F95-BF4C-28C32570D41D}" destId="{23B56F0C-7F61-4E86-9D77-0F8A1AA35B50}" srcOrd="1" destOrd="0" presId="urn:microsoft.com/office/officeart/2005/8/layout/orgChart1"/>
    <dgm:cxn modelId="{985A0E22-08CA-4219-9E02-213C22EA910F}" type="presParOf" srcId="{AC011A2A-13BF-4F95-BF4C-28C32570D41D}" destId="{D9F7C3AF-467F-4927-85DA-13B36B6D40DC}" srcOrd="2" destOrd="0" presId="urn:microsoft.com/office/officeart/2005/8/layout/orgChart1"/>
    <dgm:cxn modelId="{4DC9B437-D78A-4718-9AEC-E6B030CEE4A9}" type="presParOf" srcId="{DA815E45-7786-4A98-87F0-F1A84CD4B803}" destId="{799100B1-C17E-465C-AC49-640D9679A8D2}" srcOrd="2" destOrd="0" presId="urn:microsoft.com/office/officeart/2005/8/layout/orgChart1"/>
    <dgm:cxn modelId="{2AC61135-7406-4394-91E4-B3A21D8E88A1}" type="presParOf" srcId="{AE882B28-BAE6-471B-8D32-1F4399454E38}" destId="{0AC6FA7E-C960-4C78-B359-AE5E0B5E7660}" srcOrd="8" destOrd="0" presId="urn:microsoft.com/office/officeart/2005/8/layout/orgChart1"/>
    <dgm:cxn modelId="{ACB35CBC-BA9F-46DC-957B-B387F1245FA2}" type="presParOf" srcId="{AE882B28-BAE6-471B-8D32-1F4399454E38}" destId="{0A86939E-5D5C-4343-A10F-26389CBB976B}" srcOrd="9" destOrd="0" presId="urn:microsoft.com/office/officeart/2005/8/layout/orgChart1"/>
    <dgm:cxn modelId="{DFBB8F51-5C4A-4074-9519-25CBAC17C1B3}" type="presParOf" srcId="{0A86939E-5D5C-4343-A10F-26389CBB976B}" destId="{ADEB3FC0-EB3C-42FE-AED2-D97BEF94EB26}" srcOrd="0" destOrd="0" presId="urn:microsoft.com/office/officeart/2005/8/layout/orgChart1"/>
    <dgm:cxn modelId="{05AD86B4-D712-472F-864B-6E861F768799}" type="presParOf" srcId="{ADEB3FC0-EB3C-42FE-AED2-D97BEF94EB26}" destId="{087B9082-8561-47ED-8F79-154787E7589F}" srcOrd="0" destOrd="0" presId="urn:microsoft.com/office/officeart/2005/8/layout/orgChart1"/>
    <dgm:cxn modelId="{6A866241-4231-492A-B311-DFDD5E44F8D6}" type="presParOf" srcId="{ADEB3FC0-EB3C-42FE-AED2-D97BEF94EB26}" destId="{7C56F61D-BBAD-449C-9B3C-929033349BAA}" srcOrd="1" destOrd="0" presId="urn:microsoft.com/office/officeart/2005/8/layout/orgChart1"/>
    <dgm:cxn modelId="{ECC8A38A-BD51-4929-B271-95D2A99068FC}" type="presParOf" srcId="{0A86939E-5D5C-4343-A10F-26389CBB976B}" destId="{6A62C6AD-A266-4451-ACD0-FE052E45F276}" srcOrd="1" destOrd="0" presId="urn:microsoft.com/office/officeart/2005/8/layout/orgChart1"/>
    <dgm:cxn modelId="{EC8B75C8-6D13-47F9-93F1-C2E876CC8A45}" type="presParOf" srcId="{6A62C6AD-A266-4451-ACD0-FE052E45F276}" destId="{977F1554-A504-4309-8171-11DA706430AA}" srcOrd="0" destOrd="0" presId="urn:microsoft.com/office/officeart/2005/8/layout/orgChart1"/>
    <dgm:cxn modelId="{A736ED01-21F4-483D-9E3C-582C99C8CAF5}" type="presParOf" srcId="{6A62C6AD-A266-4451-ACD0-FE052E45F276}" destId="{9E61A8B6-1928-467C-A754-E39D7E15DC53}" srcOrd="1" destOrd="0" presId="urn:microsoft.com/office/officeart/2005/8/layout/orgChart1"/>
    <dgm:cxn modelId="{AA234297-C21C-4B78-8DF7-C2B664340DF5}" type="presParOf" srcId="{9E61A8B6-1928-467C-A754-E39D7E15DC53}" destId="{62841F04-B74D-40BA-9C89-AC618D85C77F}" srcOrd="0" destOrd="0" presId="urn:microsoft.com/office/officeart/2005/8/layout/orgChart1"/>
    <dgm:cxn modelId="{9DFA1918-9C58-4F8E-A3A2-B381EFF2497D}" type="presParOf" srcId="{62841F04-B74D-40BA-9C89-AC618D85C77F}" destId="{992C6E7B-8D8F-42A6-ADBB-DE6459FEE2AC}" srcOrd="0" destOrd="0" presId="urn:microsoft.com/office/officeart/2005/8/layout/orgChart1"/>
    <dgm:cxn modelId="{B1D647A6-653D-4A29-9D19-C512879B96ED}" type="presParOf" srcId="{62841F04-B74D-40BA-9C89-AC618D85C77F}" destId="{2465E806-14BA-47A0-8960-9536EEADE89B}" srcOrd="1" destOrd="0" presId="urn:microsoft.com/office/officeart/2005/8/layout/orgChart1"/>
    <dgm:cxn modelId="{5E428CA0-5D19-4BDC-B8F9-A43CF737723A}" type="presParOf" srcId="{9E61A8B6-1928-467C-A754-E39D7E15DC53}" destId="{214B6777-BE82-4F02-A6F6-7A3B09B9EDC8}" srcOrd="1" destOrd="0" presId="urn:microsoft.com/office/officeart/2005/8/layout/orgChart1"/>
    <dgm:cxn modelId="{8746774F-D450-49BE-AAF3-76C27D21ADF2}" type="presParOf" srcId="{9E61A8B6-1928-467C-A754-E39D7E15DC53}" destId="{E20B3B4B-49AD-44CA-A3A0-C32882FB4548}" srcOrd="2" destOrd="0" presId="urn:microsoft.com/office/officeart/2005/8/layout/orgChart1"/>
    <dgm:cxn modelId="{10EA3FB8-3662-46B7-B698-C3D02FCF37D7}" type="presParOf" srcId="{6A62C6AD-A266-4451-ACD0-FE052E45F276}" destId="{769CB52C-285C-4650-87DE-A40B795E19C3}" srcOrd="2" destOrd="0" presId="urn:microsoft.com/office/officeart/2005/8/layout/orgChart1"/>
    <dgm:cxn modelId="{E73417E3-777B-408B-846B-90174A9F15F7}" type="presParOf" srcId="{6A62C6AD-A266-4451-ACD0-FE052E45F276}" destId="{F101B0B0-F9FD-4966-89D1-592167497D8B}" srcOrd="3" destOrd="0" presId="urn:microsoft.com/office/officeart/2005/8/layout/orgChart1"/>
    <dgm:cxn modelId="{7C0E7BF5-0C65-4A54-95E6-CF2B6E435539}" type="presParOf" srcId="{F101B0B0-F9FD-4966-89D1-592167497D8B}" destId="{3F5068EC-C0AD-48FE-9AB9-A2066C9B3CF5}" srcOrd="0" destOrd="0" presId="urn:microsoft.com/office/officeart/2005/8/layout/orgChart1"/>
    <dgm:cxn modelId="{2706B1B8-54AB-4E8E-AFB2-332D81907934}" type="presParOf" srcId="{3F5068EC-C0AD-48FE-9AB9-A2066C9B3CF5}" destId="{81B824C8-B36E-4A50-898D-B1B389521542}" srcOrd="0" destOrd="0" presId="urn:microsoft.com/office/officeart/2005/8/layout/orgChart1"/>
    <dgm:cxn modelId="{CFAB3D62-A055-43E1-B2DF-01732699232D}" type="presParOf" srcId="{3F5068EC-C0AD-48FE-9AB9-A2066C9B3CF5}" destId="{6D8B07C3-C8E2-4F43-BC1C-472876143BB1}" srcOrd="1" destOrd="0" presId="urn:microsoft.com/office/officeart/2005/8/layout/orgChart1"/>
    <dgm:cxn modelId="{8605FFC0-1A45-46EE-B2DB-7FC8B5118220}" type="presParOf" srcId="{F101B0B0-F9FD-4966-89D1-592167497D8B}" destId="{A5BAAB95-138F-434C-9457-4ACE20640E68}" srcOrd="1" destOrd="0" presId="urn:microsoft.com/office/officeart/2005/8/layout/orgChart1"/>
    <dgm:cxn modelId="{9C1E68AF-0C2F-4533-9DAC-0EEF569987C7}" type="presParOf" srcId="{F101B0B0-F9FD-4966-89D1-592167497D8B}" destId="{77309972-B38E-4558-922A-261E8D9727E8}" srcOrd="2" destOrd="0" presId="urn:microsoft.com/office/officeart/2005/8/layout/orgChart1"/>
    <dgm:cxn modelId="{C2054602-EB84-432D-8D21-298B818DFC79}" type="presParOf" srcId="{6A62C6AD-A266-4451-ACD0-FE052E45F276}" destId="{0A68EE45-61C6-43F5-8960-61F6A206B4C5}" srcOrd="4" destOrd="0" presId="urn:microsoft.com/office/officeart/2005/8/layout/orgChart1"/>
    <dgm:cxn modelId="{F9C38059-B860-4180-B7E6-194A17F3662F}" type="presParOf" srcId="{6A62C6AD-A266-4451-ACD0-FE052E45F276}" destId="{8544FD9C-F5AB-4C7C-BB0A-E0AF243C77EA}" srcOrd="5" destOrd="0" presId="urn:microsoft.com/office/officeart/2005/8/layout/orgChart1"/>
    <dgm:cxn modelId="{64C040F3-2D31-4F01-B368-9BA5E8175672}" type="presParOf" srcId="{8544FD9C-F5AB-4C7C-BB0A-E0AF243C77EA}" destId="{4543F7EC-C08D-426E-9D35-26A8DDB99E62}" srcOrd="0" destOrd="0" presId="urn:microsoft.com/office/officeart/2005/8/layout/orgChart1"/>
    <dgm:cxn modelId="{029928E5-8A61-4CFC-A17C-FD8193350399}" type="presParOf" srcId="{4543F7EC-C08D-426E-9D35-26A8DDB99E62}" destId="{8014BDA3-5455-4F3C-87C2-C6A61E52D505}" srcOrd="0" destOrd="0" presId="urn:microsoft.com/office/officeart/2005/8/layout/orgChart1"/>
    <dgm:cxn modelId="{5A9F875C-4A9F-4ED2-B1DC-87FF458A558B}" type="presParOf" srcId="{4543F7EC-C08D-426E-9D35-26A8DDB99E62}" destId="{99F613DF-16DF-4129-9CEB-70491583092E}" srcOrd="1" destOrd="0" presId="urn:microsoft.com/office/officeart/2005/8/layout/orgChart1"/>
    <dgm:cxn modelId="{4C39D1A0-2D71-429E-AB7C-FADBC1E4FABE}" type="presParOf" srcId="{8544FD9C-F5AB-4C7C-BB0A-E0AF243C77EA}" destId="{88973C4C-1D72-446A-A939-F66B8ED15751}" srcOrd="1" destOrd="0" presId="urn:microsoft.com/office/officeart/2005/8/layout/orgChart1"/>
    <dgm:cxn modelId="{E75A6AA1-DB98-4EAA-AD01-AF1E41A8D7C2}" type="presParOf" srcId="{8544FD9C-F5AB-4C7C-BB0A-E0AF243C77EA}" destId="{FFE95DEC-059C-4008-8D48-ABC37F924AFC}" srcOrd="2" destOrd="0" presId="urn:microsoft.com/office/officeart/2005/8/layout/orgChart1"/>
    <dgm:cxn modelId="{EF1028FF-F1E4-4009-B7B8-222502B8647D}" type="presParOf" srcId="{6A62C6AD-A266-4451-ACD0-FE052E45F276}" destId="{136AC04A-3BF1-4992-B2AE-2ECC8C6B8A0A}" srcOrd="6" destOrd="0" presId="urn:microsoft.com/office/officeart/2005/8/layout/orgChart1"/>
    <dgm:cxn modelId="{532E8636-AF6B-479C-BF89-8CA8633C2191}" type="presParOf" srcId="{6A62C6AD-A266-4451-ACD0-FE052E45F276}" destId="{57B2F205-E9E8-45AD-A155-E74979D179C1}" srcOrd="7" destOrd="0" presId="urn:microsoft.com/office/officeart/2005/8/layout/orgChart1"/>
    <dgm:cxn modelId="{E9A70897-6CC0-445D-AC4F-764E4A836D4F}" type="presParOf" srcId="{57B2F205-E9E8-45AD-A155-E74979D179C1}" destId="{50B377A1-FC7D-4A40-B3F8-BABB64AA26E7}" srcOrd="0" destOrd="0" presId="urn:microsoft.com/office/officeart/2005/8/layout/orgChart1"/>
    <dgm:cxn modelId="{237D8A8C-884C-463D-BE59-FBBCAD2AB2FB}" type="presParOf" srcId="{50B377A1-FC7D-4A40-B3F8-BABB64AA26E7}" destId="{3E6F9306-9D5A-4F84-8DF9-433EB67A38C4}" srcOrd="0" destOrd="0" presId="urn:microsoft.com/office/officeart/2005/8/layout/orgChart1"/>
    <dgm:cxn modelId="{82058E22-706D-48F3-BE01-2EAE759119AD}" type="presParOf" srcId="{50B377A1-FC7D-4A40-B3F8-BABB64AA26E7}" destId="{18264CE0-053F-4465-A946-4865070DD00B}" srcOrd="1" destOrd="0" presId="urn:microsoft.com/office/officeart/2005/8/layout/orgChart1"/>
    <dgm:cxn modelId="{AB9F6111-5C2F-4025-ACDC-1B1FE01FC8CD}" type="presParOf" srcId="{57B2F205-E9E8-45AD-A155-E74979D179C1}" destId="{C4235C48-BA7B-4439-AA93-C92DB922A587}" srcOrd="1" destOrd="0" presId="urn:microsoft.com/office/officeart/2005/8/layout/orgChart1"/>
    <dgm:cxn modelId="{A3B99EEE-1B5D-45B5-9188-F7A4BA097F2C}" type="presParOf" srcId="{57B2F205-E9E8-45AD-A155-E74979D179C1}" destId="{905A820A-37CC-431B-9743-36E3F1AB67F8}" srcOrd="2" destOrd="0" presId="urn:microsoft.com/office/officeart/2005/8/layout/orgChart1"/>
    <dgm:cxn modelId="{8D277D1A-9239-40EF-B225-FD4E0965A1CB}" type="presParOf" srcId="{0A86939E-5D5C-4343-A10F-26389CBB976B}" destId="{22A170E7-7E15-42A6-8695-3D3FE72E0542}" srcOrd="2" destOrd="0" presId="urn:microsoft.com/office/officeart/2005/8/layout/orgChart1"/>
    <dgm:cxn modelId="{FF04D168-E187-4D7A-8457-4AE61B3A1210}" type="presParOf" srcId="{D779ACAE-DF55-49B8-828D-EBA19AC3CA97}" destId="{763C44AD-B99D-42F3-B15C-96BB3D6A9D0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6AC04A-3BF1-4992-B2AE-2ECC8C6B8A0A}">
      <dsp:nvSpPr>
        <dsp:cNvPr id="0" name=""/>
        <dsp:cNvSpPr/>
      </dsp:nvSpPr>
      <dsp:spPr>
        <a:xfrm>
          <a:off x="7351926" y="2318332"/>
          <a:ext cx="172307" cy="2975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5179"/>
              </a:lnTo>
              <a:lnTo>
                <a:pt x="172307" y="297517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68EE45-61C6-43F5-8960-61F6A206B4C5}">
      <dsp:nvSpPr>
        <dsp:cNvPr id="0" name=""/>
        <dsp:cNvSpPr/>
      </dsp:nvSpPr>
      <dsp:spPr>
        <a:xfrm>
          <a:off x="7351926" y="2318332"/>
          <a:ext cx="172307" cy="2159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9589"/>
              </a:lnTo>
              <a:lnTo>
                <a:pt x="172307" y="215958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9CB52C-285C-4650-87DE-A40B795E19C3}">
      <dsp:nvSpPr>
        <dsp:cNvPr id="0" name=""/>
        <dsp:cNvSpPr/>
      </dsp:nvSpPr>
      <dsp:spPr>
        <a:xfrm>
          <a:off x="7351926" y="2318332"/>
          <a:ext cx="172307" cy="1343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999"/>
              </a:lnTo>
              <a:lnTo>
                <a:pt x="172307" y="134399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7F1554-A504-4309-8171-11DA706430AA}">
      <dsp:nvSpPr>
        <dsp:cNvPr id="0" name=""/>
        <dsp:cNvSpPr/>
      </dsp:nvSpPr>
      <dsp:spPr>
        <a:xfrm>
          <a:off x="7351926" y="2318332"/>
          <a:ext cx="172307" cy="528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8410"/>
              </a:lnTo>
              <a:lnTo>
                <a:pt x="172307" y="52841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C6FA7E-C960-4C78-B359-AE5E0B5E7660}">
      <dsp:nvSpPr>
        <dsp:cNvPr id="0" name=""/>
        <dsp:cNvSpPr/>
      </dsp:nvSpPr>
      <dsp:spPr>
        <a:xfrm>
          <a:off x="4192952" y="1502742"/>
          <a:ext cx="3618461" cy="241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15"/>
              </a:lnTo>
              <a:lnTo>
                <a:pt x="3618461" y="120615"/>
              </a:lnTo>
              <a:lnTo>
                <a:pt x="3618461" y="24123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6B874-EDFB-4441-975C-2F711AAC99D8}">
      <dsp:nvSpPr>
        <dsp:cNvPr id="0" name=""/>
        <dsp:cNvSpPr/>
      </dsp:nvSpPr>
      <dsp:spPr>
        <a:xfrm>
          <a:off x="5961977" y="2318332"/>
          <a:ext cx="172307" cy="2975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5179"/>
              </a:lnTo>
              <a:lnTo>
                <a:pt x="172307" y="297517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EA908-0D00-409E-B5C9-73BD029CF12A}">
      <dsp:nvSpPr>
        <dsp:cNvPr id="0" name=""/>
        <dsp:cNvSpPr/>
      </dsp:nvSpPr>
      <dsp:spPr>
        <a:xfrm>
          <a:off x="5961977" y="2318332"/>
          <a:ext cx="172307" cy="2159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9589"/>
              </a:lnTo>
              <a:lnTo>
                <a:pt x="172307" y="215958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8C7435-CFD9-47E4-AE40-5D87C6E4C498}">
      <dsp:nvSpPr>
        <dsp:cNvPr id="0" name=""/>
        <dsp:cNvSpPr/>
      </dsp:nvSpPr>
      <dsp:spPr>
        <a:xfrm>
          <a:off x="5961977" y="2318332"/>
          <a:ext cx="172307" cy="1343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999"/>
              </a:lnTo>
              <a:lnTo>
                <a:pt x="172307" y="134399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CA63D6-C0E6-4EDA-AAD0-0DCE2C818C08}">
      <dsp:nvSpPr>
        <dsp:cNvPr id="0" name=""/>
        <dsp:cNvSpPr/>
      </dsp:nvSpPr>
      <dsp:spPr>
        <a:xfrm>
          <a:off x="5961977" y="2318332"/>
          <a:ext cx="172307" cy="528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8410"/>
              </a:lnTo>
              <a:lnTo>
                <a:pt x="172307" y="52841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53634-2DA9-4E2E-8D2B-AFF39F144CC9}">
      <dsp:nvSpPr>
        <dsp:cNvPr id="0" name=""/>
        <dsp:cNvSpPr/>
      </dsp:nvSpPr>
      <dsp:spPr>
        <a:xfrm>
          <a:off x="4192952" y="1502742"/>
          <a:ext cx="2228512" cy="241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15"/>
              </a:lnTo>
              <a:lnTo>
                <a:pt x="2228512" y="120615"/>
              </a:lnTo>
              <a:lnTo>
                <a:pt x="2228512" y="24123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54C66-8745-4985-BA75-64DD48D5BAEA}">
      <dsp:nvSpPr>
        <dsp:cNvPr id="0" name=""/>
        <dsp:cNvSpPr/>
      </dsp:nvSpPr>
      <dsp:spPr>
        <a:xfrm>
          <a:off x="4572029" y="3133922"/>
          <a:ext cx="172307" cy="1343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999"/>
              </a:lnTo>
              <a:lnTo>
                <a:pt x="172307" y="134399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30039-5D21-48F1-94A8-C2548736CC82}">
      <dsp:nvSpPr>
        <dsp:cNvPr id="0" name=""/>
        <dsp:cNvSpPr/>
      </dsp:nvSpPr>
      <dsp:spPr>
        <a:xfrm>
          <a:off x="4572029" y="3133922"/>
          <a:ext cx="172307" cy="528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8410"/>
              </a:lnTo>
              <a:lnTo>
                <a:pt x="172307" y="52841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302354-1183-4EF7-B845-55BA361BAD7F}">
      <dsp:nvSpPr>
        <dsp:cNvPr id="0" name=""/>
        <dsp:cNvSpPr/>
      </dsp:nvSpPr>
      <dsp:spPr>
        <a:xfrm>
          <a:off x="4336542" y="2318332"/>
          <a:ext cx="694974" cy="241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15"/>
              </a:lnTo>
              <a:lnTo>
                <a:pt x="694974" y="120615"/>
              </a:lnTo>
              <a:lnTo>
                <a:pt x="694974" y="24123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E6C0B8-EB53-41E3-8732-FD8D5701C90D}">
      <dsp:nvSpPr>
        <dsp:cNvPr id="0" name=""/>
        <dsp:cNvSpPr/>
      </dsp:nvSpPr>
      <dsp:spPr>
        <a:xfrm>
          <a:off x="3182080" y="3133922"/>
          <a:ext cx="172307" cy="1343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999"/>
              </a:lnTo>
              <a:lnTo>
                <a:pt x="172307" y="1343999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F7E68-CC2D-40DC-8762-84407B5846E9}">
      <dsp:nvSpPr>
        <dsp:cNvPr id="0" name=""/>
        <dsp:cNvSpPr/>
      </dsp:nvSpPr>
      <dsp:spPr>
        <a:xfrm>
          <a:off x="3182080" y="3133922"/>
          <a:ext cx="172307" cy="528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8410"/>
              </a:lnTo>
              <a:lnTo>
                <a:pt x="172307" y="52841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C6920-9806-4199-B773-2F6A402D8852}">
      <dsp:nvSpPr>
        <dsp:cNvPr id="0" name=""/>
        <dsp:cNvSpPr/>
      </dsp:nvSpPr>
      <dsp:spPr>
        <a:xfrm>
          <a:off x="3641567" y="2318332"/>
          <a:ext cx="694974" cy="241230"/>
        </a:xfrm>
        <a:custGeom>
          <a:avLst/>
          <a:gdLst/>
          <a:ahLst/>
          <a:cxnLst/>
          <a:rect l="0" t="0" r="0" b="0"/>
          <a:pathLst>
            <a:path>
              <a:moveTo>
                <a:pt x="694974" y="0"/>
              </a:moveTo>
              <a:lnTo>
                <a:pt x="694974" y="120615"/>
              </a:lnTo>
              <a:lnTo>
                <a:pt x="0" y="120615"/>
              </a:lnTo>
              <a:lnTo>
                <a:pt x="0" y="24123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667AB6-3EF5-4D88-AFF2-84ECC462F44B}">
      <dsp:nvSpPr>
        <dsp:cNvPr id="0" name=""/>
        <dsp:cNvSpPr/>
      </dsp:nvSpPr>
      <dsp:spPr>
        <a:xfrm>
          <a:off x="4192952" y="1502742"/>
          <a:ext cx="143589" cy="2412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615"/>
              </a:lnTo>
              <a:lnTo>
                <a:pt x="143589" y="120615"/>
              </a:lnTo>
              <a:lnTo>
                <a:pt x="143589" y="24123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D0F2FE-290C-406B-A4E0-2A000E38516F}">
      <dsp:nvSpPr>
        <dsp:cNvPr id="0" name=""/>
        <dsp:cNvSpPr/>
      </dsp:nvSpPr>
      <dsp:spPr>
        <a:xfrm>
          <a:off x="1504952" y="2318332"/>
          <a:ext cx="172307" cy="4606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06358"/>
              </a:lnTo>
              <a:lnTo>
                <a:pt x="172307" y="4606358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30263-FD94-4576-B27B-9B06D6DC37AE}">
      <dsp:nvSpPr>
        <dsp:cNvPr id="0" name=""/>
        <dsp:cNvSpPr/>
      </dsp:nvSpPr>
      <dsp:spPr>
        <a:xfrm>
          <a:off x="1504952" y="2318332"/>
          <a:ext cx="172307" cy="37907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90768"/>
              </a:lnTo>
              <a:lnTo>
                <a:pt x="172307" y="3790768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066BAF-53F2-4C7B-8B91-7D41D9FEA1A1}">
      <dsp:nvSpPr>
        <dsp:cNvPr id="0" name=""/>
        <dsp:cNvSpPr/>
      </dsp:nvSpPr>
      <dsp:spPr>
        <a:xfrm>
          <a:off x="1504952" y="2318332"/>
          <a:ext cx="172307" cy="29751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5179"/>
              </a:lnTo>
              <a:lnTo>
                <a:pt x="172307" y="297517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D6C9B9-5346-4913-A2F7-280A7800C024}">
      <dsp:nvSpPr>
        <dsp:cNvPr id="0" name=""/>
        <dsp:cNvSpPr/>
      </dsp:nvSpPr>
      <dsp:spPr>
        <a:xfrm>
          <a:off x="1504952" y="2318332"/>
          <a:ext cx="172307" cy="2159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9589"/>
              </a:lnTo>
              <a:lnTo>
                <a:pt x="172307" y="215958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027C5-7240-41A0-BD76-7EA36330BAE9}">
      <dsp:nvSpPr>
        <dsp:cNvPr id="0" name=""/>
        <dsp:cNvSpPr/>
      </dsp:nvSpPr>
      <dsp:spPr>
        <a:xfrm>
          <a:off x="1504952" y="2318332"/>
          <a:ext cx="172307" cy="1343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999"/>
              </a:lnTo>
              <a:lnTo>
                <a:pt x="172307" y="134399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98FCA0-7294-49B8-BD06-499EA1E9CEC8}">
      <dsp:nvSpPr>
        <dsp:cNvPr id="0" name=""/>
        <dsp:cNvSpPr/>
      </dsp:nvSpPr>
      <dsp:spPr>
        <a:xfrm>
          <a:off x="1504952" y="2318332"/>
          <a:ext cx="172307" cy="528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8410"/>
              </a:lnTo>
              <a:lnTo>
                <a:pt x="172307" y="52841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530C5C-C16B-4410-ADE6-1CB2AE0E91EE}">
      <dsp:nvSpPr>
        <dsp:cNvPr id="0" name=""/>
        <dsp:cNvSpPr/>
      </dsp:nvSpPr>
      <dsp:spPr>
        <a:xfrm>
          <a:off x="1964439" y="1502742"/>
          <a:ext cx="2228512" cy="241230"/>
        </a:xfrm>
        <a:custGeom>
          <a:avLst/>
          <a:gdLst/>
          <a:ahLst/>
          <a:cxnLst/>
          <a:rect l="0" t="0" r="0" b="0"/>
          <a:pathLst>
            <a:path>
              <a:moveTo>
                <a:pt x="2228512" y="0"/>
              </a:moveTo>
              <a:lnTo>
                <a:pt x="2228512" y="120615"/>
              </a:lnTo>
              <a:lnTo>
                <a:pt x="0" y="120615"/>
              </a:lnTo>
              <a:lnTo>
                <a:pt x="0" y="24123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30C36E-984C-41E2-AFE4-5333C14CF0D5}">
      <dsp:nvSpPr>
        <dsp:cNvPr id="0" name=""/>
        <dsp:cNvSpPr/>
      </dsp:nvSpPr>
      <dsp:spPr>
        <a:xfrm>
          <a:off x="115004" y="2318332"/>
          <a:ext cx="172307" cy="2159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9589"/>
              </a:lnTo>
              <a:lnTo>
                <a:pt x="172307" y="215958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4A0F16-0201-4A76-82BD-08A91E3FCFCF}">
      <dsp:nvSpPr>
        <dsp:cNvPr id="0" name=""/>
        <dsp:cNvSpPr/>
      </dsp:nvSpPr>
      <dsp:spPr>
        <a:xfrm>
          <a:off x="115004" y="2318332"/>
          <a:ext cx="172307" cy="1343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999"/>
              </a:lnTo>
              <a:lnTo>
                <a:pt x="172307" y="1343999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74188B-F3B2-4BEB-AECD-43EA5FFF4A8B}">
      <dsp:nvSpPr>
        <dsp:cNvPr id="0" name=""/>
        <dsp:cNvSpPr/>
      </dsp:nvSpPr>
      <dsp:spPr>
        <a:xfrm>
          <a:off x="115004" y="2318332"/>
          <a:ext cx="172307" cy="5284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8410"/>
              </a:lnTo>
              <a:lnTo>
                <a:pt x="172307" y="528410"/>
              </a:lnTo>
            </a:path>
          </a:pathLst>
        </a:custGeom>
        <a:noFill/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0CCA3B-0EFA-4B43-837A-887780CF46E7}">
      <dsp:nvSpPr>
        <dsp:cNvPr id="0" name=""/>
        <dsp:cNvSpPr/>
      </dsp:nvSpPr>
      <dsp:spPr>
        <a:xfrm>
          <a:off x="574491" y="1502742"/>
          <a:ext cx="3618461" cy="241230"/>
        </a:xfrm>
        <a:custGeom>
          <a:avLst/>
          <a:gdLst/>
          <a:ahLst/>
          <a:cxnLst/>
          <a:rect l="0" t="0" r="0" b="0"/>
          <a:pathLst>
            <a:path>
              <a:moveTo>
                <a:pt x="3618461" y="0"/>
              </a:moveTo>
              <a:lnTo>
                <a:pt x="3618461" y="120615"/>
              </a:lnTo>
              <a:lnTo>
                <a:pt x="0" y="120615"/>
              </a:lnTo>
              <a:lnTo>
                <a:pt x="0" y="24123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FC12A4-8AC3-48F4-A76C-13059BAC37DE}">
      <dsp:nvSpPr>
        <dsp:cNvPr id="0" name=""/>
        <dsp:cNvSpPr/>
      </dsp:nvSpPr>
      <dsp:spPr>
        <a:xfrm>
          <a:off x="1761076" y="1190429"/>
          <a:ext cx="4863751" cy="3123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Registro Contable de Compras y Ventas según NIIF y Normativa Vigente</a:t>
          </a:r>
        </a:p>
      </dsp:txBody>
      <dsp:txXfrm>
        <a:off x="1761076" y="1190429"/>
        <a:ext cx="4863751" cy="312313"/>
      </dsp:txXfrm>
    </dsp:sp>
    <dsp:sp modelId="{89BB0C67-1334-45A9-86A3-A2FDBE96CC63}">
      <dsp:nvSpPr>
        <dsp:cNvPr id="0" name=""/>
        <dsp:cNvSpPr/>
      </dsp:nvSpPr>
      <dsp:spPr>
        <a:xfrm>
          <a:off x="132" y="1743973"/>
          <a:ext cx="1148717" cy="5743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1" kern="1200"/>
            <a:t>Registro de compras y ventas</a:t>
          </a:r>
          <a:endParaRPr lang="es-MX" sz="800" kern="1200"/>
        </a:p>
      </dsp:txBody>
      <dsp:txXfrm>
        <a:off x="132" y="1743973"/>
        <a:ext cx="1148717" cy="574358"/>
      </dsp:txXfrm>
    </dsp:sp>
    <dsp:sp modelId="{DD042FDD-9285-4184-ACFD-6373BC75C48D}">
      <dsp:nvSpPr>
        <dsp:cNvPr id="0" name=""/>
        <dsp:cNvSpPr/>
      </dsp:nvSpPr>
      <dsp:spPr>
        <a:xfrm>
          <a:off x="287311" y="2559563"/>
          <a:ext cx="1148717" cy="57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Aplicación de NIIF y NIC</a:t>
          </a:r>
        </a:p>
      </dsp:txBody>
      <dsp:txXfrm>
        <a:off x="287311" y="2559563"/>
        <a:ext cx="1148717" cy="574358"/>
      </dsp:txXfrm>
    </dsp:sp>
    <dsp:sp modelId="{B95CB3C3-7376-49AD-A656-03EA94733CF7}">
      <dsp:nvSpPr>
        <dsp:cNvPr id="0" name=""/>
        <dsp:cNvSpPr/>
      </dsp:nvSpPr>
      <dsp:spPr>
        <a:xfrm>
          <a:off x="287311" y="3375152"/>
          <a:ext cx="1148717" cy="57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Políticas contables institucionales</a:t>
          </a:r>
        </a:p>
      </dsp:txBody>
      <dsp:txXfrm>
        <a:off x="287311" y="3375152"/>
        <a:ext cx="1148717" cy="574358"/>
      </dsp:txXfrm>
    </dsp:sp>
    <dsp:sp modelId="{983D1E7E-F741-41EE-8435-9556482FF8DB}">
      <dsp:nvSpPr>
        <dsp:cNvPr id="0" name=""/>
        <dsp:cNvSpPr/>
      </dsp:nvSpPr>
      <dsp:spPr>
        <a:xfrm>
          <a:off x="287311" y="4190742"/>
          <a:ext cx="1148717" cy="57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Reconocimiento de operaciones comerciales</a:t>
          </a:r>
        </a:p>
      </dsp:txBody>
      <dsp:txXfrm>
        <a:off x="287311" y="4190742"/>
        <a:ext cx="1148717" cy="574358"/>
      </dsp:txXfrm>
    </dsp:sp>
    <dsp:sp modelId="{36205E74-30FB-484E-B090-219B469F5DB4}">
      <dsp:nvSpPr>
        <dsp:cNvPr id="0" name=""/>
        <dsp:cNvSpPr/>
      </dsp:nvSpPr>
      <dsp:spPr>
        <a:xfrm>
          <a:off x="1390080" y="1743973"/>
          <a:ext cx="1148717" cy="5743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1" kern="1200"/>
            <a:t>Inventarios</a:t>
          </a:r>
          <a:endParaRPr lang="es-MX" sz="800" kern="1200"/>
        </a:p>
      </dsp:txBody>
      <dsp:txXfrm>
        <a:off x="1390080" y="1743973"/>
        <a:ext cx="1148717" cy="574358"/>
      </dsp:txXfrm>
    </dsp:sp>
    <dsp:sp modelId="{74B4BECC-43FA-4F67-B720-3616C7116595}">
      <dsp:nvSpPr>
        <dsp:cNvPr id="0" name=""/>
        <dsp:cNvSpPr/>
      </dsp:nvSpPr>
      <dsp:spPr>
        <a:xfrm>
          <a:off x="1677260" y="2559563"/>
          <a:ext cx="1148717" cy="57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Política contable: costos, ventas, traslados, deterioros</a:t>
          </a:r>
        </a:p>
      </dsp:txBody>
      <dsp:txXfrm>
        <a:off x="1677260" y="2559563"/>
        <a:ext cx="1148717" cy="574358"/>
      </dsp:txXfrm>
    </dsp:sp>
    <dsp:sp modelId="{61CC95C1-3870-43D1-9718-A7ADA8151600}">
      <dsp:nvSpPr>
        <dsp:cNvPr id="0" name=""/>
        <dsp:cNvSpPr/>
      </dsp:nvSpPr>
      <dsp:spPr>
        <a:xfrm>
          <a:off x="1677260" y="3375152"/>
          <a:ext cx="1148717" cy="57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Tipos: mercaderías, insumos, productos terminados</a:t>
          </a:r>
        </a:p>
      </dsp:txBody>
      <dsp:txXfrm>
        <a:off x="1677260" y="3375152"/>
        <a:ext cx="1148717" cy="574358"/>
      </dsp:txXfrm>
    </dsp:sp>
    <dsp:sp modelId="{FD120147-94FA-4AE5-8E25-054B336A8356}">
      <dsp:nvSpPr>
        <dsp:cNvPr id="0" name=""/>
        <dsp:cNvSpPr/>
      </dsp:nvSpPr>
      <dsp:spPr>
        <a:xfrm>
          <a:off x="1677260" y="4190742"/>
          <a:ext cx="1148717" cy="57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Métodos de valuación: Promedio ponderado, PEPS</a:t>
          </a:r>
        </a:p>
      </dsp:txBody>
      <dsp:txXfrm>
        <a:off x="1677260" y="4190742"/>
        <a:ext cx="1148717" cy="574358"/>
      </dsp:txXfrm>
    </dsp:sp>
    <dsp:sp modelId="{513AD49E-F8B6-4562-9B6D-7BEA594F24AB}">
      <dsp:nvSpPr>
        <dsp:cNvPr id="0" name=""/>
        <dsp:cNvSpPr/>
      </dsp:nvSpPr>
      <dsp:spPr>
        <a:xfrm>
          <a:off x="1677260" y="5006332"/>
          <a:ext cx="1148717" cy="57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Medición: costo o valor neto realizable</a:t>
          </a:r>
        </a:p>
      </dsp:txBody>
      <dsp:txXfrm>
        <a:off x="1677260" y="5006332"/>
        <a:ext cx="1148717" cy="574358"/>
      </dsp:txXfrm>
    </dsp:sp>
    <dsp:sp modelId="{1BE1839B-536B-4FAF-8282-40D82C76A3EE}">
      <dsp:nvSpPr>
        <dsp:cNvPr id="0" name=""/>
        <dsp:cNvSpPr/>
      </dsp:nvSpPr>
      <dsp:spPr>
        <a:xfrm>
          <a:off x="1677260" y="5821921"/>
          <a:ext cx="1148717" cy="57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Impuestos y retenciones aplicables</a:t>
          </a:r>
        </a:p>
      </dsp:txBody>
      <dsp:txXfrm>
        <a:off x="1677260" y="5821921"/>
        <a:ext cx="1148717" cy="574358"/>
      </dsp:txXfrm>
    </dsp:sp>
    <dsp:sp modelId="{9C615843-C7E8-4DC3-903D-8C2BD15F6BD3}">
      <dsp:nvSpPr>
        <dsp:cNvPr id="0" name=""/>
        <dsp:cNvSpPr/>
      </dsp:nvSpPr>
      <dsp:spPr>
        <a:xfrm>
          <a:off x="1677260" y="6637511"/>
          <a:ext cx="1148717" cy="57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Presentación en estados financieros</a:t>
          </a:r>
        </a:p>
      </dsp:txBody>
      <dsp:txXfrm>
        <a:off x="1677260" y="6637511"/>
        <a:ext cx="1148717" cy="574358"/>
      </dsp:txXfrm>
    </dsp:sp>
    <dsp:sp modelId="{09E3E4C2-ACBA-4A88-B0CE-76104932A1ED}">
      <dsp:nvSpPr>
        <dsp:cNvPr id="0" name=""/>
        <dsp:cNvSpPr/>
      </dsp:nvSpPr>
      <dsp:spPr>
        <a:xfrm>
          <a:off x="3762183" y="1743973"/>
          <a:ext cx="1148717" cy="5743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1" kern="1200"/>
            <a:t>Instrumentos financieros</a:t>
          </a:r>
          <a:endParaRPr lang="es-MX" sz="800" kern="1200"/>
        </a:p>
      </dsp:txBody>
      <dsp:txXfrm>
        <a:off x="3762183" y="1743973"/>
        <a:ext cx="1148717" cy="574358"/>
      </dsp:txXfrm>
    </dsp:sp>
    <dsp:sp modelId="{EE92B721-9F74-40E5-AF16-0904E014C991}">
      <dsp:nvSpPr>
        <dsp:cNvPr id="0" name=""/>
        <dsp:cNvSpPr/>
      </dsp:nvSpPr>
      <dsp:spPr>
        <a:xfrm>
          <a:off x="3067208" y="2559563"/>
          <a:ext cx="1148717" cy="57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1" kern="1200"/>
            <a:t>Cuentas por pagar (pasivos)</a:t>
          </a:r>
          <a:endParaRPr lang="es-MX" sz="800" kern="1200"/>
        </a:p>
      </dsp:txBody>
      <dsp:txXfrm>
        <a:off x="3067208" y="2559563"/>
        <a:ext cx="1148717" cy="574358"/>
      </dsp:txXfrm>
    </dsp:sp>
    <dsp:sp modelId="{3F6FD90F-FC92-464E-8C30-043916E6750B}">
      <dsp:nvSpPr>
        <dsp:cNvPr id="0" name=""/>
        <dsp:cNvSpPr/>
      </dsp:nvSpPr>
      <dsp:spPr>
        <a:xfrm>
          <a:off x="3354388" y="3375152"/>
          <a:ext cx="1148717" cy="5743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Reconocimiento y medición al costo amortizado</a:t>
          </a:r>
        </a:p>
      </dsp:txBody>
      <dsp:txXfrm>
        <a:off x="3354388" y="3375152"/>
        <a:ext cx="1148717" cy="574358"/>
      </dsp:txXfrm>
    </dsp:sp>
    <dsp:sp modelId="{3603CA64-B219-4596-AC40-6737B77BBD05}">
      <dsp:nvSpPr>
        <dsp:cNvPr id="0" name=""/>
        <dsp:cNvSpPr/>
      </dsp:nvSpPr>
      <dsp:spPr>
        <a:xfrm>
          <a:off x="3354388" y="4190742"/>
          <a:ext cx="1148717" cy="5743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Presentación en estados financieros</a:t>
          </a:r>
        </a:p>
      </dsp:txBody>
      <dsp:txXfrm>
        <a:off x="3354388" y="4190742"/>
        <a:ext cx="1148717" cy="574358"/>
      </dsp:txXfrm>
    </dsp:sp>
    <dsp:sp modelId="{823F8B22-B944-47CF-805F-ABA9D4EB3AE8}">
      <dsp:nvSpPr>
        <dsp:cNvPr id="0" name=""/>
        <dsp:cNvSpPr/>
      </dsp:nvSpPr>
      <dsp:spPr>
        <a:xfrm>
          <a:off x="4457157" y="2559563"/>
          <a:ext cx="1148717" cy="57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1" kern="1200"/>
            <a:t>Clientes y cuentas por cobrar (activos)</a:t>
          </a:r>
          <a:endParaRPr lang="es-MX" sz="800" kern="1200"/>
        </a:p>
      </dsp:txBody>
      <dsp:txXfrm>
        <a:off x="4457157" y="2559563"/>
        <a:ext cx="1148717" cy="574358"/>
      </dsp:txXfrm>
    </dsp:sp>
    <dsp:sp modelId="{9CA55069-B08F-4402-9668-161ACE260C6C}">
      <dsp:nvSpPr>
        <dsp:cNvPr id="0" name=""/>
        <dsp:cNvSpPr/>
      </dsp:nvSpPr>
      <dsp:spPr>
        <a:xfrm>
          <a:off x="4744336" y="3375152"/>
          <a:ext cx="1148717" cy="5743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Políticas de deterioro: método general e individual</a:t>
          </a:r>
        </a:p>
      </dsp:txBody>
      <dsp:txXfrm>
        <a:off x="4744336" y="3375152"/>
        <a:ext cx="1148717" cy="574358"/>
      </dsp:txXfrm>
    </dsp:sp>
    <dsp:sp modelId="{BBFBC794-6AF3-4B71-AFAB-E6EE78941D01}">
      <dsp:nvSpPr>
        <dsp:cNvPr id="0" name=""/>
        <dsp:cNvSpPr/>
      </dsp:nvSpPr>
      <dsp:spPr>
        <a:xfrm>
          <a:off x="4744336" y="4190742"/>
          <a:ext cx="1148717" cy="57435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Reconocimiento de pérdidas por impago</a:t>
          </a:r>
        </a:p>
      </dsp:txBody>
      <dsp:txXfrm>
        <a:off x="4744336" y="4190742"/>
        <a:ext cx="1148717" cy="574358"/>
      </dsp:txXfrm>
    </dsp:sp>
    <dsp:sp modelId="{5C4A4397-A806-44B2-B494-4D545B8627AF}">
      <dsp:nvSpPr>
        <dsp:cNvPr id="0" name=""/>
        <dsp:cNvSpPr/>
      </dsp:nvSpPr>
      <dsp:spPr>
        <a:xfrm>
          <a:off x="5847105" y="1743973"/>
          <a:ext cx="1148717" cy="5743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1" kern="1200"/>
            <a:t>Ingresos</a:t>
          </a:r>
          <a:endParaRPr lang="es-MX" sz="800" kern="1200"/>
        </a:p>
      </dsp:txBody>
      <dsp:txXfrm>
        <a:off x="5847105" y="1743973"/>
        <a:ext cx="1148717" cy="574358"/>
      </dsp:txXfrm>
    </dsp:sp>
    <dsp:sp modelId="{FFA4A87F-35B2-4F00-A5AE-A33F845AE450}">
      <dsp:nvSpPr>
        <dsp:cNvPr id="0" name=""/>
        <dsp:cNvSpPr/>
      </dsp:nvSpPr>
      <dsp:spPr>
        <a:xfrm>
          <a:off x="6134285" y="2559563"/>
          <a:ext cx="1148717" cy="57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Actividades ordinarias vs extraordinarias</a:t>
          </a:r>
        </a:p>
      </dsp:txBody>
      <dsp:txXfrm>
        <a:off x="6134285" y="2559563"/>
        <a:ext cx="1148717" cy="574358"/>
      </dsp:txXfrm>
    </dsp:sp>
    <dsp:sp modelId="{C08CC0E9-B9F7-43E8-B348-84533C50CC56}">
      <dsp:nvSpPr>
        <dsp:cNvPr id="0" name=""/>
        <dsp:cNvSpPr/>
      </dsp:nvSpPr>
      <dsp:spPr>
        <a:xfrm>
          <a:off x="6134285" y="3375152"/>
          <a:ext cx="1148717" cy="57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Reconocimiento cuando se transfiere control</a:t>
          </a:r>
        </a:p>
      </dsp:txBody>
      <dsp:txXfrm>
        <a:off x="6134285" y="3375152"/>
        <a:ext cx="1148717" cy="574358"/>
      </dsp:txXfrm>
    </dsp:sp>
    <dsp:sp modelId="{329C3179-B894-46CD-B2A7-37F6BB679A51}">
      <dsp:nvSpPr>
        <dsp:cNvPr id="0" name=""/>
        <dsp:cNvSpPr/>
      </dsp:nvSpPr>
      <dsp:spPr>
        <a:xfrm>
          <a:off x="6134285" y="4190742"/>
          <a:ext cx="1148717" cy="57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Valor razonable de la contraprestación</a:t>
          </a:r>
        </a:p>
      </dsp:txBody>
      <dsp:txXfrm>
        <a:off x="6134285" y="4190742"/>
        <a:ext cx="1148717" cy="574358"/>
      </dsp:txXfrm>
    </dsp:sp>
    <dsp:sp modelId="{58367D17-B783-41BA-95ED-23F418E6D423}">
      <dsp:nvSpPr>
        <dsp:cNvPr id="0" name=""/>
        <dsp:cNvSpPr/>
      </dsp:nvSpPr>
      <dsp:spPr>
        <a:xfrm>
          <a:off x="6134285" y="5006332"/>
          <a:ext cx="1148717" cy="57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Presentación separada en los estados financieros</a:t>
          </a:r>
        </a:p>
      </dsp:txBody>
      <dsp:txXfrm>
        <a:off x="6134285" y="5006332"/>
        <a:ext cx="1148717" cy="574358"/>
      </dsp:txXfrm>
    </dsp:sp>
    <dsp:sp modelId="{087B9082-8561-47ED-8F79-154787E7589F}">
      <dsp:nvSpPr>
        <dsp:cNvPr id="0" name=""/>
        <dsp:cNvSpPr/>
      </dsp:nvSpPr>
      <dsp:spPr>
        <a:xfrm>
          <a:off x="7237054" y="1743973"/>
          <a:ext cx="1148717" cy="57435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b="1" kern="1200"/>
            <a:t>Gastos</a:t>
          </a:r>
          <a:endParaRPr lang="es-MX" sz="800" kern="1200"/>
        </a:p>
      </dsp:txBody>
      <dsp:txXfrm>
        <a:off x="7237054" y="1743973"/>
        <a:ext cx="1148717" cy="574358"/>
      </dsp:txXfrm>
    </dsp:sp>
    <dsp:sp modelId="{992C6E7B-8D8F-42A6-ADBB-DE6459FEE2AC}">
      <dsp:nvSpPr>
        <dsp:cNvPr id="0" name=""/>
        <dsp:cNvSpPr/>
      </dsp:nvSpPr>
      <dsp:spPr>
        <a:xfrm>
          <a:off x="7524233" y="2559563"/>
          <a:ext cx="1148717" cy="57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Asociados a la venta (costos de venta)</a:t>
          </a:r>
        </a:p>
      </dsp:txBody>
      <dsp:txXfrm>
        <a:off x="7524233" y="2559563"/>
        <a:ext cx="1148717" cy="574358"/>
      </dsp:txXfrm>
    </dsp:sp>
    <dsp:sp modelId="{81B824C8-B36E-4A50-898D-B1B389521542}">
      <dsp:nvSpPr>
        <dsp:cNvPr id="0" name=""/>
        <dsp:cNvSpPr/>
      </dsp:nvSpPr>
      <dsp:spPr>
        <a:xfrm>
          <a:off x="7524233" y="3375152"/>
          <a:ext cx="1148717" cy="57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Otros: nómina, honorarios, impuestos, fletes, mantenimiento, publicidad</a:t>
          </a:r>
        </a:p>
      </dsp:txBody>
      <dsp:txXfrm>
        <a:off x="7524233" y="3375152"/>
        <a:ext cx="1148717" cy="574358"/>
      </dsp:txXfrm>
    </dsp:sp>
    <dsp:sp modelId="{8014BDA3-5455-4F3C-87C2-C6A61E52D505}">
      <dsp:nvSpPr>
        <dsp:cNvPr id="0" name=""/>
        <dsp:cNvSpPr/>
      </dsp:nvSpPr>
      <dsp:spPr>
        <a:xfrm>
          <a:off x="7524233" y="4190742"/>
          <a:ext cx="1148717" cy="57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Aplicación del principio de devengo</a:t>
          </a:r>
        </a:p>
      </dsp:txBody>
      <dsp:txXfrm>
        <a:off x="7524233" y="4190742"/>
        <a:ext cx="1148717" cy="574358"/>
      </dsp:txXfrm>
    </dsp:sp>
    <dsp:sp modelId="{3E6F9306-9D5A-4F84-8DF9-433EB67A38C4}">
      <dsp:nvSpPr>
        <dsp:cNvPr id="0" name=""/>
        <dsp:cNvSpPr/>
      </dsp:nvSpPr>
      <dsp:spPr>
        <a:xfrm>
          <a:off x="7524233" y="5006332"/>
          <a:ext cx="1148717" cy="57435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800" kern="1200"/>
            <a:t>Clasificación por naturaleza o función</a:t>
          </a:r>
        </a:p>
      </dsp:txBody>
      <dsp:txXfrm>
        <a:off x="7524233" y="5006332"/>
        <a:ext cx="1148717" cy="5743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D761B-66D8-45F5-8932-2173CB9714C1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ED4AD-C842-4518-AB11-0AFF65F5481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5537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CED4AD-C842-4518-AB11-0AFF65F5481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35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2CE3E-838C-0691-3F08-4C22A2042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3F453-DD1A-C34C-E653-92701A4DD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CED64-2251-6735-49C1-F5AB46EDE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CB2A-F655-45E8-BDF2-9C88657CE8A4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0B66-CC09-45B3-0C1A-C4C7F1B6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14BC4-7C4D-577F-E4C5-DAEBAB9D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37BF-071E-4360-94FF-882FB5BB06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2866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0C17-ED32-32BF-EE85-15AF55B3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D20A1-AD17-452A-D929-333070531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801D-407B-AB29-F042-67A8F947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CB2A-F655-45E8-BDF2-9C88657CE8A4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632C-C6A1-F06F-DA2C-1E1EAC07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E4C3A-E6AB-81F6-7851-315736DF8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37BF-071E-4360-94FF-882FB5BB06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929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29B3F6-8100-753A-0C0A-101D487CF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1AF33-939F-846B-9A44-EEEFBED3E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06AC0-B397-E7E3-C78B-EBB967CE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CB2A-F655-45E8-BDF2-9C88657CE8A4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B4476-6612-0E4D-84C1-C79F3488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D580B-605D-DA07-F793-8B0ADAED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37BF-071E-4360-94FF-882FB5BB06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1032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ECBCB-D5D8-B00B-CBE4-75C340C3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812F6-F0EE-1BCD-28C9-63E6A0F19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3547-6ABB-828D-3C3D-D27FCF88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CB2A-F655-45E8-BDF2-9C88657CE8A4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33EE-ED4D-2CD2-D62E-9D71DCF1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83236-BCBE-2A5D-18B9-A698813E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37BF-071E-4360-94FF-882FB5BB06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0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A4A6E-FCD3-6706-F67B-20971EC3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77843-F119-9FF1-CDD5-5FE376E5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F07D0-C09A-9FCB-4AA8-C04F9C3DE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CB2A-F655-45E8-BDF2-9C88657CE8A4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E6F47-C6C0-68CD-1965-BA85DD5F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E2CB3-9F5C-A452-2547-700B2A994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37BF-071E-4360-94FF-882FB5BB06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3802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9AF4-A75D-D396-536A-A46009FD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AD1C9-AE88-3F0A-5E9C-5A2EDC366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BAF02-4954-4E10-4D96-0996BFD71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20DE7-5442-274A-8338-E8DEE3AF1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CB2A-F655-45E8-BDF2-9C88657CE8A4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7AEA2-5736-241A-5039-E2407E1DE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515A2-795E-2122-6CB7-8DC42DB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37BF-071E-4360-94FF-882FB5BB06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766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20B34-55C3-EF57-F7D2-217DA2F1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9DBCA-CEE8-F469-9B38-52627D719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EC476-4D91-82F1-1964-FFEA730A52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BE85B5-1ADE-3F51-FDFA-A6740C95F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E80CF-E820-364D-FC45-2F9712A26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2F247C-0D3D-DE7E-AA0B-4894DCF2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CB2A-F655-45E8-BDF2-9C88657CE8A4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DEC9DA-8BBE-BABA-1C31-276C2B30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79FBC-3051-F6AB-AEF3-1082335D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37BF-071E-4360-94FF-882FB5BB06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027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D906-8C80-D3AB-CDDE-4CDB2340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C71C3-952A-D4A7-72CF-58669F23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CB2A-F655-45E8-BDF2-9C88657CE8A4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0964A-1DC1-BF8E-EEE7-0DA788AA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B9F04-A1A7-03F0-6C3F-58425FA8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37BF-071E-4360-94FF-882FB5BB06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691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569DF1-5C3F-B3B3-FB38-CCD2BC4D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CB2A-F655-45E8-BDF2-9C88657CE8A4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D4FA0-6DED-8791-64BE-0060A8BFD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7AB28-192B-FDEA-0DF6-269C83F51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37BF-071E-4360-94FF-882FB5BB06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151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3015-B325-47C6-35AD-8585B611D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9039-1FF8-029C-D66C-E80FAB6E9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C76A3-4998-A5C8-891E-1800C8052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70083-197B-1696-684B-CBAA7232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CB2A-F655-45E8-BDF2-9C88657CE8A4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2CB45-1302-EF46-7B0A-137494E1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21032-BE89-5ED1-BB4E-EF9563CC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37BF-071E-4360-94FF-882FB5BB06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6628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6DCE-4C24-BC19-0A58-45263FDD7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D2BAB-D5CE-103F-CA70-DB64B73B3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C69B9-88F5-4AFD-BE79-FA9DF87B1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C2B83-5351-8830-A798-99733D553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CB2A-F655-45E8-BDF2-9C88657CE8A4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27B33-6307-D761-FDCB-B6B8AD0F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FF3E1-5ECD-C54C-1F51-2B5097EE5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637BF-071E-4360-94FF-882FB5BB06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149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AA401-4D34-C25C-4992-F88627A65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7A7FC-70E4-1B72-28B1-6665551E2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FBF80-2BD9-E7FB-8251-316233337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97CB2A-F655-45E8-BDF2-9C88657CE8A4}" type="datetimeFigureOut">
              <a:rPr lang="es-MX" smtClean="0"/>
              <a:t>31/03/2025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6915C-2CCF-76BA-867C-009EE7754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09CD-73E0-F08A-762E-43E177D0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637BF-071E-4360-94FF-882FB5BB066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2032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DE2EFD1-E599-DCCE-8190-75F35A142A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637841"/>
              </p:ext>
            </p:extLst>
          </p:nvPr>
        </p:nvGraphicFramePr>
        <p:xfrm>
          <a:off x="1759458" y="-515189"/>
          <a:ext cx="8673084" cy="840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952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95959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9282E1EDBE9234EA9E6D38F720E265F" ma:contentTypeVersion="15" ma:contentTypeDescription="Crear nuevo documento." ma:contentTypeScope="" ma:versionID="b31c7aa9eaf043a08b87120b3c4916e3">
  <xsd:schema xmlns:xsd="http://www.w3.org/2001/XMLSchema" xmlns:xs="http://www.w3.org/2001/XMLSchema" xmlns:p="http://schemas.microsoft.com/office/2006/metadata/properties" xmlns:ns2="cb45339b-ced9-4d0d-8f64-77573914d53b" xmlns:ns3="43a3ca16-9c26-4813-b83f-4aec9927b43f" targetNamespace="http://schemas.microsoft.com/office/2006/metadata/properties" ma:root="true" ma:fieldsID="3533d065b04d75c457075bc55f1f5315" ns2:_="" ns3:_="">
    <xsd:import namespace="cb45339b-ced9-4d0d-8f64-77573914d53b"/>
    <xsd:import namespace="43a3ca16-9c26-4813-b83f-4aec9927b43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45339b-ced9-4d0d-8f64-77573914d5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2f40a149-578b-41a1-8845-c88bc1831770}" ma:internalName="TaxCatchAll" ma:showField="CatchAllData" ma:web="cb45339b-ced9-4d0d-8f64-77573914d5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a3ca16-9c26-4813-b83f-4aec9927b4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5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Etiquetas de imagen" ma:readOnly="false" ma:fieldId="{5cf76f15-5ced-4ddc-b409-7134ff3c332f}" ma:taxonomyMulti="true" ma:sspId="d33c8c81-5745-4931-bcc4-c2aeafe867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45339b-ced9-4d0d-8f64-77573914d53b" xsi:nil="true"/>
    <lcf76f155ced4ddcb4097134ff3c332f xmlns="43a3ca16-9c26-4813-b83f-4aec9927b43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DB3AEF0-908D-4C74-AF06-5B286FC72610}"/>
</file>

<file path=customXml/itemProps2.xml><?xml version="1.0" encoding="utf-8"?>
<ds:datastoreItem xmlns:ds="http://schemas.openxmlformats.org/officeDocument/2006/customXml" ds:itemID="{F9C62F77-7015-429D-89B5-A0632CE2D605}"/>
</file>

<file path=customXml/itemProps3.xml><?xml version="1.0" encoding="utf-8"?>
<ds:datastoreItem xmlns:ds="http://schemas.openxmlformats.org/officeDocument/2006/customXml" ds:itemID="{768F8C04-15C6-47D6-B2DE-19D58128BC62}"/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164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Paola Moya</dc:creator>
  <cp:lastModifiedBy>Paola Moya</cp:lastModifiedBy>
  <cp:revision>1</cp:revision>
  <dcterms:created xsi:type="dcterms:W3CDTF">2025-03-31T20:01:23Z</dcterms:created>
  <dcterms:modified xsi:type="dcterms:W3CDTF">2025-03-31T20:06:57Z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0x01010049282E1EDBE9234EA9E6D38F720E265F</vt:lpwstr>
  </property>
</Properties>
</file>