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258" r:id="rId2"/>
    <p:sldId id="286" r:id="rId3"/>
  </p:sldIdLst>
  <p:sldSz cx="12192000" cy="6858000"/>
  <p:notesSz cx="6858000" cy="9144000"/>
  <p:custDataLst>
    <p:tags r:id="rId6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maritza.paz.c@gmail.com" initials="m" lastIdx="1" clrIdx="1">
    <p:extLst>
      <p:ext uri="{19B8F6BF-5375-455C-9EA6-DF929625EA0E}">
        <p15:presenceInfo xmlns:p15="http://schemas.microsoft.com/office/powerpoint/2012/main" userId="416ab8e8365af8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D"/>
    <a:srgbClr val="FF4A69"/>
    <a:srgbClr val="7DD3E9"/>
    <a:srgbClr val="522981"/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89662"/>
  </p:normalViewPr>
  <p:slideViewPr>
    <p:cSldViewPr snapToGrid="0">
      <p:cViewPr varScale="1">
        <p:scale>
          <a:sx n="70" d="100"/>
          <a:sy n="70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28/03/2022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plantilla-isometrica-camiones-pesados_4026461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hyperlink" Target="https://www.freepik.es/vector-gratis/concepto-diseno-movil-entrega_4027557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725166" y="2472927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CO" sz="1800" dirty="0">
                <a:solidFill>
                  <a:schemeClr val="lt1"/>
                </a:solidFill>
                <a:latin typeface="+mn-lt"/>
                <a:cs typeface="Calibri"/>
              </a:rPr>
              <a:t>Pestañas A</a:t>
            </a:r>
          </a:p>
          <a:p>
            <a:pPr algn="ctr">
              <a:buSzPct val="25000"/>
            </a:pPr>
            <a:r>
              <a:rPr lang="es-ES" sz="180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DI_CF12_1_Cargas</a:t>
            </a:r>
            <a:endParaRPr lang="es-ES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Se presenta a manera de referencia el tipo de </a:t>
            </a:r>
            <a:r>
              <a:rPr lang="es-CO" dirty="0">
                <a:solidFill>
                  <a:schemeClr val="tx1"/>
                </a:solidFill>
                <a:cs typeface="Calibri"/>
              </a:rPr>
              <a:t>pestañas</a:t>
            </a:r>
            <a:r>
              <a:rPr lang="es-ES" b="0" i="0" u="none" strike="noStrike" cap="none" baseline="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a utilizar. </a:t>
            </a: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requieren 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2</a:t>
            </a: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pestañas en cada una incluir el texto e el tipo de imagen referenciadas en las siguientes diapositivas</a:t>
            </a: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</a:t>
            </a:r>
            <a:r>
              <a:rPr lang="es-ES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as imágenes pueden ser cambiadas.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_tradnl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Carga completa: </a:t>
            </a:r>
            <a:r>
              <a:rPr lang="es-ES" sz="12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https://www.freepik.es/vector-gratis/plantilla-isometrica-camiones-pesados_4026461.htm</a:t>
            </a:r>
            <a:endParaRPr lang="es-ES" sz="1200" b="1" i="0" u="none" strike="noStrike" baseline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s-CO" sz="1200" b="1" i="0" u="none" strike="noStrike" dirty="0">
              <a:effectLst/>
              <a:latin typeface="Arial" panose="020B0604020202020204" pitchFamily="34" charset="0"/>
            </a:endParaRPr>
          </a:p>
          <a:p>
            <a:pPr marR="0" rtl="0" font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Cargas fraccionadas o grupaje: </a:t>
            </a:r>
            <a:r>
              <a:rPr lang="es-ES" sz="1200" b="1" i="0" u="none" strike="noStrike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https://www.freepik.es/vector-gratis/concepto-diseno-movil-entrega_4027557.htm</a:t>
            </a:r>
            <a:endParaRPr lang="es-ES_tradnl" sz="9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3D28EEB-097F-4225-91AD-AF97859E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10627"/>
              </p:ext>
            </p:extLst>
          </p:nvPr>
        </p:nvGraphicFramePr>
        <p:xfrm>
          <a:off x="1786700" y="1511231"/>
          <a:ext cx="6325870" cy="3317240"/>
        </p:xfrm>
        <a:graphic>
          <a:graphicData uri="http://schemas.openxmlformats.org/drawingml/2006/table">
            <a:tbl>
              <a:tblPr firstRow="1" firstCol="1" bandRow="1">
                <a:tableStyleId>{BB3C8625-F1AC-4C01-BAC9-3CD3015F1BBD}</a:tableStyleId>
              </a:tblPr>
              <a:tblGrid>
                <a:gridCol w="2337435">
                  <a:extLst>
                    <a:ext uri="{9D8B030D-6E8A-4147-A177-3AD203B41FA5}">
                      <a16:colId xmlns:a16="http://schemas.microsoft.com/office/drawing/2014/main" val="905378024"/>
                    </a:ext>
                  </a:extLst>
                </a:gridCol>
                <a:gridCol w="3988435">
                  <a:extLst>
                    <a:ext uri="{9D8B030D-6E8A-4147-A177-3AD203B41FA5}">
                      <a16:colId xmlns:a16="http://schemas.microsoft.com/office/drawing/2014/main" val="1825105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dirty="0">
                          <a:effectLst/>
                        </a:rPr>
                        <a:t>Carga completa</a:t>
                      </a:r>
                      <a:endParaRPr lang="es-CO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600" dirty="0">
                          <a:effectLst/>
                        </a:rPr>
                        <a:t>Transporte de cargas a granel o </a:t>
                      </a:r>
                      <a:r>
                        <a:rPr lang="es-ES" sz="1600" dirty="0" smtClean="0">
                          <a:effectLst/>
                        </a:rPr>
                        <a:t>embaladas </a:t>
                      </a:r>
                      <a:r>
                        <a:rPr lang="es-ES" sz="1600" dirty="0">
                          <a:effectLst/>
                        </a:rPr>
                        <a:t>que ocupan toda la capacidad de un camión desde un punto de origen hasta uno de destino, por ejemplo, transporte en vehículos cisterna.</a:t>
                      </a:r>
                      <a:endParaRPr lang="es-CO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25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dirty="0">
                          <a:effectLst/>
                        </a:rPr>
                        <a:t>Cargas fraccionadas o grupaje</a:t>
                      </a:r>
                      <a:endParaRPr lang="es-CO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ES" sz="1600">
                          <a:effectLst/>
                        </a:rPr>
                        <a:t>Aquella </a:t>
                      </a:r>
                      <a:r>
                        <a:rPr lang="es-ES" sz="1600" smtClean="0">
                          <a:effectLst/>
                        </a:rPr>
                        <a:t>que, </a:t>
                      </a:r>
                      <a:r>
                        <a:rPr lang="es-ES" sz="1600" dirty="0">
                          <a:effectLst/>
                        </a:rPr>
                        <a:t>por peso o volumen de </a:t>
                      </a:r>
                      <a:r>
                        <a:rPr lang="es-ES" sz="1600">
                          <a:effectLst/>
                        </a:rPr>
                        <a:t>la </a:t>
                      </a:r>
                      <a:r>
                        <a:rPr lang="es-ES" sz="1600" smtClean="0">
                          <a:effectLst/>
                        </a:rPr>
                        <a:t>mercancía, </a:t>
                      </a:r>
                      <a:r>
                        <a:rPr lang="es-ES" sz="1600" dirty="0">
                          <a:effectLst/>
                        </a:rPr>
                        <a:t>no completa un vehículo de carretera, por lo tanto, se hace necesario agrupar la mercancía atendiendo a su origen (consolidación) por ejemplo, servicios de paquetería urgente y distribución urbana de mercancía.</a:t>
                      </a:r>
                      <a:endParaRPr lang="es-CO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645408"/>
                  </a:ext>
                </a:extLst>
              </a:tr>
            </a:tbl>
          </a:graphicData>
        </a:graphic>
      </p:graphicFrame>
      <p:pic>
        <p:nvPicPr>
          <p:cNvPr id="5" name="Imagen 4" descr="Imagen que contiene lego, juguete, camión&#10;&#10;Descripción generada automáticamente">
            <a:extLst>
              <a:ext uri="{FF2B5EF4-FFF2-40B4-BE49-F238E27FC236}">
                <a16:creationId xmlns:a16="http://schemas.microsoft.com/office/drawing/2014/main" id="{738E3CF7-1C17-4E10-83EC-9BFDAF73D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47894" y="1511231"/>
            <a:ext cx="2315694" cy="1544730"/>
          </a:xfrm>
          <a:prstGeom prst="rect">
            <a:avLst/>
          </a:prstGeom>
        </p:spPr>
      </p:pic>
      <p:pic>
        <p:nvPicPr>
          <p:cNvPr id="1026" name="Picture 2" descr="Concepto de diseño móvil de entrega vector gratuito">
            <a:extLst>
              <a:ext uri="{FF2B5EF4-FFF2-40B4-BE49-F238E27FC236}">
                <a16:creationId xmlns:a16="http://schemas.microsoft.com/office/drawing/2014/main" id="{508C3FB2-1530-4948-A48B-98B0DEE0E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30"/>
          <a:stretch/>
        </p:blipFill>
        <p:spPr bwMode="auto">
          <a:xfrm>
            <a:off x="-1319339" y="3253331"/>
            <a:ext cx="3106039" cy="148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9698</TotalTime>
  <Words>153</Words>
  <Application>Microsoft Office PowerPoint</Application>
  <PresentationFormat>Panorámica</PresentationFormat>
  <Paragraphs>17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Natalia Ortiz</cp:lastModifiedBy>
  <cp:revision>163</cp:revision>
  <dcterms:modified xsi:type="dcterms:W3CDTF">2022-03-28T15:26:20Z</dcterms:modified>
</cp:coreProperties>
</file>