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MGCscE8DXmd+bY859whdyy+u7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reepik.com/free-vector/train-crossing-through-city_4428238.htm" TargetMode="External"/><Relationship Id="rId10" Type="http://schemas.openxmlformats.org/officeDocument/2006/relationships/hyperlink" Target="https://www.freepik.com/free-vector/freight-train-railway-crossing-illustration_14683087.htm" TargetMode="External"/><Relationship Id="rId13" Type="http://schemas.openxmlformats.org/officeDocument/2006/relationships/hyperlink" Target="https://www.freepik.com/free-vector/wild-west-storm-scene_4228023.htm" TargetMode="External"/><Relationship Id="rId12" Type="http://schemas.openxmlformats.org/officeDocument/2006/relationships/hyperlink" Target="https://www.freepik.com/free-vector/isometric-logistic-transportation-concept-with-ship-trucks-van-freight-train-transporting-different-goods_10055077.ht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s://www.freepik.com/free-vector/railway-logistic-freight-trains-isometric-infographic-chart-with-bulk-cargo-tank-wagon-grain-containers-transportation_7250454.htm" TargetMode="External"/><Relationship Id="rId1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1.jp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DI_CF12_1_Ferroviario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ventana, tabla, naranja, cuarto&#10;&#10;Descripción generada automáticamente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151" y="3374157"/>
            <a:ext cx="1975049" cy="1236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video juego&#10;&#10;Descripción generada automáticamente con confianza baja"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315" y="3220724"/>
            <a:ext cx="2175099" cy="1628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video juego&#10;&#10;Descripción generada automáticamente con confianza baja" id="85" name="Google Shape;8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4201" y="0"/>
            <a:ext cx="2371606" cy="125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Dibujo de ingeniería&#10;&#10;Descripción generada automáticamente" id="86" name="Google Shape;86;p2"/>
          <p:cNvPicPr preferRelativeResize="0"/>
          <p:nvPr/>
        </p:nvPicPr>
        <p:blipFill rotWithShape="1">
          <a:blip r:embed="rId6">
            <a:alphaModFix/>
          </a:blip>
          <a:srcRect b="0" l="0" r="0" t="67531"/>
          <a:stretch/>
        </p:blipFill>
        <p:spPr>
          <a:xfrm>
            <a:off x="46701" y="424712"/>
            <a:ext cx="2587500" cy="96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descr="Interfaz de usuario gráfica, Aplicación&#10;&#10;Descripción generada automáticamente" id="90" name="Google Shape;90;p2"/>
          <p:cNvPicPr preferRelativeResize="0"/>
          <p:nvPr/>
        </p:nvPicPr>
        <p:blipFill rotWithShape="1">
          <a:blip r:embed="rId7">
            <a:alphaModFix/>
          </a:blip>
          <a:srcRect b="0" l="0" r="0" t="39164"/>
          <a:stretch/>
        </p:blipFill>
        <p:spPr>
          <a:xfrm>
            <a:off x="0" y="1024696"/>
            <a:ext cx="7742446" cy="256096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75223" y="1127264"/>
            <a:ext cx="2146853" cy="1852142"/>
          </a:xfrm>
          <a:prstGeom prst="rect">
            <a:avLst/>
          </a:prstGeom>
          <a:solidFill>
            <a:srgbClr val="522981"/>
          </a:solidFill>
          <a:ln cap="flat" cmpd="sng" w="25400">
            <a:solidFill>
              <a:srgbClr val="522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236493" y="1078252"/>
            <a:ext cx="2146853" cy="1852142"/>
          </a:xfrm>
          <a:prstGeom prst="rect">
            <a:avLst/>
          </a:prstGeom>
          <a:solidFill>
            <a:srgbClr val="FF4A69"/>
          </a:solidFill>
          <a:ln cap="flat" cmpd="sng" w="25400">
            <a:solidFill>
              <a:srgbClr val="FF4A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835407" y="1078252"/>
            <a:ext cx="2146853" cy="1852142"/>
          </a:xfrm>
          <a:prstGeom prst="rect">
            <a:avLst/>
          </a:prstGeom>
          <a:solidFill>
            <a:srgbClr val="FFCE0C"/>
          </a:solidFill>
          <a:ln cap="flat" cmpd="sng" w="25400">
            <a:solidFill>
              <a:srgbClr val="FFCE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67241" y="1024696"/>
            <a:ext cx="216575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Capacidad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 movimientos de grandes cargas.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689608" y="1139259"/>
            <a:ext cx="23419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 uno de los índices de siniestralidad más bajos.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5285816" y="1167469"/>
            <a:ext cx="214685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Sostenibilidad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el modo menos contaminante para el medio ambiente.</a:t>
            </a:r>
            <a:endParaRPr/>
          </a:p>
        </p:txBody>
      </p:sp>
      <p:pic>
        <p:nvPicPr>
          <p:cNvPr descr="Interfaz de usuario gráfica, Aplicación&#10;&#10;Descripción generada automáticamente" id="97" name="Google Shape;97;p2"/>
          <p:cNvPicPr preferRelativeResize="0"/>
          <p:nvPr/>
        </p:nvPicPr>
        <p:blipFill rotWithShape="1">
          <a:blip r:embed="rId8">
            <a:alphaModFix/>
          </a:blip>
          <a:srcRect b="0" l="0" r="34168" t="40120"/>
          <a:stretch/>
        </p:blipFill>
        <p:spPr>
          <a:xfrm>
            <a:off x="1179708" y="4484172"/>
            <a:ext cx="5096942" cy="252071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1488179" y="4545979"/>
            <a:ext cx="2146853" cy="1852142"/>
          </a:xfrm>
          <a:prstGeom prst="rect">
            <a:avLst/>
          </a:prstGeom>
          <a:solidFill>
            <a:srgbClr val="522981"/>
          </a:solidFill>
          <a:ln cap="flat" cmpd="sng" w="25400">
            <a:solidFill>
              <a:srgbClr val="522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066344" y="4545979"/>
            <a:ext cx="2146853" cy="1852142"/>
          </a:xfrm>
          <a:prstGeom prst="rect">
            <a:avLst/>
          </a:prstGeom>
          <a:solidFill>
            <a:srgbClr val="FFCE0C"/>
          </a:solidFill>
          <a:ln cap="flat" cmpd="sng" w="25400">
            <a:solidFill>
              <a:srgbClr val="FFCE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428212" y="4545979"/>
            <a:ext cx="21657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Intermodalidad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posible interactuar con otros modos de transporte (marítimo y carretera).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3871222" y="4545979"/>
            <a:ext cx="234197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Regularidad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la circulación permanente, incluidos fines de semana o condiciones atmosféricas adversas.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8253350" y="3037879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imágenes: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https://www.freepik.com/free-vector/railway-logistic-freight-trains-isometric-infographic-chart-with-bulk-cargo-tank-wagon-grain-containers-transportation_7250454.htm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https://www.freepik.com/free-vector/freight-train-railway-crossing-illustration_14683087.htm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https://www.freepik.com/free-vector/train-crossing-through-city_4428238.htm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https://www.freepik.com/free-vector/isometric-logistic-transportation-concept-with-ship-trucks-van-freight-train-transporting-different-goods_10055077.htm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b="0" i="0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https://www.freepik.com/free-vector/wild-west-storm-scene_4228023.htm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a caricatura de un puente&#10;&#10;Descripción generada automáticamente" id="103" name="Google Shape;103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21874" y="-132068"/>
            <a:ext cx="2061472" cy="12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