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gYW3GsA3pUj6/q6LxqwfRdNKxR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BF77EB-1915-4895-8119-F64E134D8B1D}">
  <a:tblStyle styleId="{C2BF77EB-1915-4895-8119-F64E134D8B1D}" styleName="Table_0">
    <a:wholeTbl>
      <a:tcTxStyle>
        <a:font>
          <a:latin typeface="Arial"/>
          <a:ea typeface="Arial"/>
          <a:cs typeface="Arial"/>
        </a:font>
        <a:schemeClr val="tx1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2" name="Google Shape;22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38" name="Google Shape;38;p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39" name="Google Shape;39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foto-gratis/terminal-contenedores_1116318.htm" TargetMode="External"/><Relationship Id="rId4" Type="http://schemas.openxmlformats.org/officeDocument/2006/relationships/hyperlink" Target="https://www.freepik.es/foto-gratis/vista-aerea-buque-carga-contenedores-mar_13180295.htm" TargetMode="External"/><Relationship Id="rId5" Type="http://schemas.openxmlformats.org/officeDocument/2006/relationships/image" Target="../media/image1.jpg"/><Relationship Id="rId6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725166" y="2472927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Pestañas 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DI_CF12_1_MercadoTrafico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pestañas a utilizar.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requieren 2 pestañas en cada una incluir el texto e el tipo de imagen referenciadas en las siguientes diapositivas.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imágenes pueden ser cambiadas.</a:t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8253350" y="3556002"/>
            <a:ext cx="3948174" cy="33019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Mercado de tráficos de línea regular: </a:t>
            </a:r>
            <a:r>
              <a:rPr b="0" i="0" lang="es-ES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https://www.freepik.es/foto-gratis/terminal-contenedores_1116318.htm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Mercado de tráficos </a:t>
            </a:r>
            <a:r>
              <a:rPr b="0" i="1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tramp: </a:t>
            </a:r>
            <a:r>
              <a:rPr b="0" i="0" lang="es-ES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https://www.freepik.es/foto-gratis/vista-aerea-buque-carga-contenedores-mar_13180295.htm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" name="Google Shape;74;p2"/>
          <p:cNvGraphicFramePr/>
          <p:nvPr/>
        </p:nvGraphicFramePr>
        <p:xfrm>
          <a:off x="1645920" y="147734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{C2BF77EB-1915-4895-8119-F64E134D8B1D}</a:tableStyleId>
              </a:tblPr>
              <a:tblGrid>
                <a:gridCol w="2337425"/>
                <a:gridCol w="3988425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1400" u="none" cap="none" strike="noStrike"/>
                        <a:t>Mercado de tráficos de línea regular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Generalmente transportan materia prima de alto valor unitario, productos manufacturados y componentes semielaborados, usualmente en contenedores. El servicio se lleva a cabo de acuerdo con un itinerario determinado, planeando día y hora de salida, así como llegada en cada puerto de escala.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68575" marL="685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1400" u="none" cap="none" strike="noStrike"/>
                        <a:t>Mercado de tráficos </a:t>
                      </a:r>
                      <a:r>
                        <a:rPr b="1" i="1" lang="es-ES" sz="1400" u="none" cap="none" strike="noStrike"/>
                        <a:t>tramp</a:t>
                      </a:r>
                      <a:endParaRPr b="1" i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Este servicio se lleva a cabo por buques volanderos o </a:t>
                      </a:r>
                      <a:r>
                        <a:rPr i="1" lang="es-ES" sz="1400" u="none" cap="none" strike="noStrike"/>
                        <a:t>tramp</a:t>
                      </a:r>
                      <a:r>
                        <a:rPr lang="es-ES" sz="1400" u="none" cap="none" strike="noStrike"/>
                        <a:t>, no tiene ruta fija ni fletes uniformes, una vez se finaliza el servicio el armador queda libre de compromiso para contratar otro servicio.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pic>
        <p:nvPicPr>
          <p:cNvPr descr="Tren de carga pasando por un puente&#10;&#10;Descripción generada automáticamente con confianza baja" id="75" name="Google Shape;7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802905" y="1536313"/>
            <a:ext cx="2448825" cy="16335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 barco en el mar&#10;&#10;Descripción generada automáticamente" id="76" name="Google Shape;7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805131" y="3044413"/>
            <a:ext cx="2453277" cy="1633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