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DCV9NlO/n/sVzhJ4dYAeyHLsO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10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1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www.freepik.es/foto-gratis/composicion-rosa-marco-vacio-platos-plastico_4753024.htm#page=1&amp;query=composicion%20en%20dise%C3%B1o&amp;position=41" TargetMode="External"/><Relationship Id="rId5" Type="http://schemas.openxmlformats.org/officeDocument/2006/relationships/hyperlink" Target="https://www.freepik.com/free-photo/man-by-truck-guy-delivery-uniform-man-medical-mask-coronavirus-concept_13273818.htm" TargetMode="External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freepik.com/free-photo/man-by-truck-guy-delivery-uniform-delivery-man-with-package-outdoors_13273852.htm" TargetMode="External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freepik.es/foto-gratis/pintada-grafiti-pared-ladrillos_1006533.htm#page=1&amp;query=grafitti&amp;position=24" TargetMode="External"/><Relationship Id="rId5" Type="http://schemas.openxmlformats.org/officeDocument/2006/relationships/hyperlink" Target="https://www.freepik.com/free-photo/high-angle-delivery-men-concept_10426649.htm" TargetMode="External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ww.freepik.es/foto-gratis/pintada-grafiti-pared-ladrillos_1006533.htm#page=1&amp;query=grafitti&amp;position=24" TargetMode="External"/><Relationship Id="rId5" Type="http://schemas.openxmlformats.org/officeDocument/2006/relationships/hyperlink" Target="https://www.freepik.com/free-photo/3d-render-freight-container-forklift_1110778.htm" TargetMode="External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freepik.es/foto-gratis/pintada-grafiti-pared-ladrillos_1006533.htm#page=1&amp;query=grafitti&amp;position=24" TargetMode="External"/><Relationship Id="rId5" Type="http://schemas.openxmlformats.org/officeDocument/2006/relationships/hyperlink" Target="https://www.freepik.com/free-photo/3d-render-online-freight-order-tracking_1110797.htm" TargetMode="External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/>
          <p:nvPr/>
        </p:nvSpPr>
        <p:spPr>
          <a:xfrm>
            <a:off x="2488100" y="247292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Slyders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DI_CF12_1_VentajasCarretera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Aplicación, Teams&#10;&#10;Descripción generada automáticamente"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774" y="844983"/>
            <a:ext cx="7804280" cy="509426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Slyder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4 diapositivas, en cada una incluir el texto e imagen referenciada.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https://www.freepik.com/free-photo/man-by-truck-guy-delivery-uniform-man-medical-mask-coronavirus-concept_13273818.htm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287498" y="2130840"/>
            <a:ext cx="3804416" cy="1015663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Flexibilidad: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adapta fácilmente a los requerimientos del mercado y los clientes, ya que los vehículos pueden transportar desde pequeños paquetes hasta grandes volúmenes y productos de diferente naturaleza.</a:t>
            </a:r>
            <a:endParaRPr/>
          </a:p>
        </p:txBody>
      </p:sp>
      <p:pic>
        <p:nvPicPr>
          <p:cNvPr descr="Una persona parado en la calle&#10;&#10;Descripción generada automáticamente con confianza media" id="83" name="Google Shape;8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4963" y="2242323"/>
            <a:ext cx="3938650" cy="262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Aplicación, Teams&#10;&#10;Descripción generada automáticamente"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33" y="1405930"/>
            <a:ext cx="7804280" cy="409998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https://www.freepik.com/free-photo/man-by-truck-guy-delivery-uniform-delivery-man-with-package-outdoors_13273852.htm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300618" y="2353082"/>
            <a:ext cx="3731100" cy="646500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Penetración: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realizar un servicio puerta a puerta de manera eficaz.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persona, exterior, edificio, parado&#10;&#10;Descripción generada automáticamente" id="94" name="Google Shape;9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1573" y="2353082"/>
            <a:ext cx="3545441" cy="236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Aplicación, Teams&#10;&#10;Descripción generada automáticamente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33" y="1405930"/>
            <a:ext cx="7804280" cy="409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https://www.freepik.com/free-photo/high-angle-delivery-men-concept_10426649.htm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227613" y="2353082"/>
            <a:ext cx="3803960" cy="1169551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Rapidez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 adecuado para los para envíos urgentes, ya que la carga y descarga de la mercancía se realiza de manera fácil, además de la versatilidad de horarios y vehículos.</a:t>
            </a:r>
            <a:endParaRPr/>
          </a:p>
        </p:txBody>
      </p:sp>
      <p:pic>
        <p:nvPicPr>
          <p:cNvPr descr="Imagen que contiene persona, coche, frente, sostener&#10;&#10;Descripción generada automáticamente" id="105" name="Google Shape;10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9753" y="1965960"/>
            <a:ext cx="3124200" cy="249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Aplicación, Teams&#10;&#10;Descripción generada automáticamente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33" y="1405930"/>
            <a:ext cx="7804280" cy="409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https://www.freepik.com/free-photo/3d-render-freight-container-forklift_1110778.htm</a:t>
            </a:r>
            <a:endParaRPr b="0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227613" y="2353082"/>
            <a:ext cx="3804000" cy="1200600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Coordinación con otros medios: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 de acceso a diferentes nodos logísticos, facilitando la manipulación y el transbordo.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4430596" y="4484949"/>
            <a:ext cx="33308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 de formato PNG</a:t>
            </a:r>
            <a:endParaRPr/>
          </a:p>
        </p:txBody>
      </p:sp>
      <p:pic>
        <p:nvPicPr>
          <p:cNvPr descr="Un camión de construcción&#10;&#10;Descripción generada automáticamente con confianza media" id="117" name="Google Shape;11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8651" y="2456082"/>
            <a:ext cx="4093242" cy="184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Aplicación, Teams&#10;&#10;Descripción generada automáticamente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33" y="1405930"/>
            <a:ext cx="7804280" cy="409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https://www.freepik.com/free-photo/3d-render-online-freight-order-tracking_1110797.htm</a:t>
            </a:r>
            <a:endParaRPr b="0" i="0" sz="1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227613" y="2353082"/>
            <a:ext cx="3804000" cy="1200600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Internacionalización: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debido a que corresponde al modo de transporte más utilizado en la mayoría de países del mundo.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4430596" y="4484949"/>
            <a:ext cx="33308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 de formato PNG</a:t>
            </a:r>
            <a:endParaRPr/>
          </a:p>
        </p:txBody>
      </p:sp>
      <p:pic>
        <p:nvPicPr>
          <p:cNvPr descr="Diagrama, Dibujo de ingeniería&#10;&#10;Descripción generada automáticamente" id="129" name="Google Shape;12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19538" y="2373051"/>
            <a:ext cx="4514912" cy="20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