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iwIOR0fNeBOSvb+De4S6wGFEK8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7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com/free-vector/online-app-tourism-traveler-with-mobile-phone-passport-booking-buying-plane-ticket_11235774.htm" TargetMode="External"/><Relationship Id="rId4" Type="http://schemas.openxmlformats.org/officeDocument/2006/relationships/hyperlink" Target="https://www.freepik.com/free-vector/flat-style-set-commercial-private-airplanes-business-jet-light-motor-plane-mediumrange-transcontinental-aircraft-creative-aerial-transport-collection_11447613.htm" TargetMode="External"/><Relationship Id="rId9" Type="http://schemas.openxmlformats.org/officeDocument/2006/relationships/image" Target="../media/image3.jpg"/><Relationship Id="rId5" Type="http://schemas.openxmlformats.org/officeDocument/2006/relationships/hyperlink" Target="https://www.freepik.com/free-vector/unloading-loading-heavy-container-cargo-airplane-with-upped-nose-airport-cartoon_3586090.htm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4.jpg"/><Relationship Id="rId8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/>
          <p:nvPr/>
        </p:nvSpPr>
        <p:spPr>
          <a:xfrm>
            <a:off x="2488100" y="2472927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Tarjetas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DI_CF12_1_Modalidades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53350" y="844983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presenta a manera de referencia el tipo de tarjeta a utilizar. Las imágenes de referencia se pueden cambiar.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Texto se encuentra relacionado en la siguiente diapositiva, ubicar texto e imágenes de acuerdo con las indicaciones: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8253350" y="3708401"/>
            <a:ext cx="3948174" cy="31495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Servicios regulares: </a:t>
            </a: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https://www.freepik.com/free-vector/online-app-tourism-traveler-with-mobile-phone-passport-booking-buying-plane-ticket_11235774.htm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Charter: </a:t>
            </a: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https://www.freepik.com/free-vector/flat-style-set-commercial-private-airplanes-business-jet-light-motor-plane-mediumrange-transcontinental-aircraft-creative-aerial-transport-collection_11447613.htm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Grupaje: </a:t>
            </a: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https://www.freepik.com/free-vector/unloading-loading-heavy-container-cargo-airplane-with-upped-nose-airport-cartoon_3586090.htm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terfaz de usuario gráfica, Aplicación&#10;&#10;Descripción generada automáticamente" id="87" name="Google Shape;87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2729" y="1413934"/>
            <a:ext cx="7742446" cy="42096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"/>
          <p:cNvSpPr/>
          <p:nvPr/>
        </p:nvSpPr>
        <p:spPr>
          <a:xfrm>
            <a:off x="566530" y="2799371"/>
            <a:ext cx="2146853" cy="1852142"/>
          </a:xfrm>
          <a:prstGeom prst="rect">
            <a:avLst/>
          </a:prstGeom>
          <a:solidFill>
            <a:srgbClr val="522981"/>
          </a:solidFill>
          <a:ln cap="flat" cmpd="sng" w="25400">
            <a:solidFill>
              <a:srgbClr val="5229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5686830" y="2804170"/>
            <a:ext cx="2146853" cy="1852142"/>
          </a:xfrm>
          <a:prstGeom prst="rect">
            <a:avLst/>
          </a:prstGeom>
          <a:solidFill>
            <a:srgbClr val="FF4A69"/>
          </a:solidFill>
          <a:ln cap="flat" cmpd="sng" w="25400">
            <a:solidFill>
              <a:srgbClr val="FF4A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/>
          <p:nvPr/>
        </p:nvSpPr>
        <p:spPr>
          <a:xfrm>
            <a:off x="3126680" y="2799371"/>
            <a:ext cx="2146853" cy="1852142"/>
          </a:xfrm>
          <a:prstGeom prst="rect">
            <a:avLst/>
          </a:prstGeom>
          <a:solidFill>
            <a:srgbClr val="FFCE0C"/>
          </a:solidFill>
          <a:ln cap="flat" cmpd="sng" w="25400">
            <a:solidFill>
              <a:srgbClr val="FFCE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681770" y="2991196"/>
            <a:ext cx="2165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Servicios regulares </a:t>
            </a: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Corresponden a los servicios de transporte aéreo de pasajeros y carga, incluidos en el tráfico programado para una compañía aérea, con horarios y tarifas anunciados.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2982277" y="2904399"/>
            <a:ext cx="23421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Servicios chárter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Servicios de transporte que, por lo general, se realiza mediante el arrendamiento de aeronaves completas para un recorrido determinado, sin que tengan que estar asignadas a una zona geográfica concreta, tarifas y frecuencias fijas.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5667930" y="3251875"/>
            <a:ext cx="2146853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Grupaje aéreo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 el servicio de transporte bajo la modalidad de grupaje que presta un agente de carga aérea.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terfaz de usuario gráfica, Sitio web&#10;&#10;Descripción generada automáticamente" id="94" name="Google Shape;94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1774" y="1708997"/>
            <a:ext cx="1922145" cy="12822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bujo de un avión&#10;&#10;Descripción generada automáticamente con confianza media" id="95" name="Google Shape;95;p2"/>
          <p:cNvPicPr preferRelativeResize="0"/>
          <p:nvPr/>
        </p:nvPicPr>
        <p:blipFill rotWithShape="1">
          <a:blip r:embed="rId8">
            <a:alphaModFix/>
          </a:blip>
          <a:srcRect b="62556" l="0" r="0" t="0"/>
          <a:stretch/>
        </p:blipFill>
        <p:spPr>
          <a:xfrm>
            <a:off x="2709822" y="1715770"/>
            <a:ext cx="3114875" cy="11663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Diagrama&#10;&#10;Descripción generada automáticamente" id="96" name="Google Shape;96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422525" y="1638615"/>
            <a:ext cx="2667382" cy="1185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