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0BLta8QokVmsHzkYwo8UoBGH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C82609-64B1-4839-A6D2-055CF55CADEC}">
  <a:tblStyle styleId="{DFC82609-64B1-4839-A6D2-055CF55CADEC}" styleName="Table_0">
    <a:wholeTbl>
      <a:tcTxStyle>
        <a:font>
          <a:latin typeface="Arial"/>
          <a:ea typeface="Arial"/>
          <a:cs typeface="Arial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cono-aislado-industrial-negocios-logistica-fondo_2799452.htm" TargetMode="External"/><Relationship Id="rId4" Type="http://schemas.openxmlformats.org/officeDocument/2006/relationships/hyperlink" Target="https://www.freepik.es/vector-gratis/icono-aislado-industrial-negocios-logistica-fondo_2799449.htm" TargetMode="External"/><Relationship Id="rId5" Type="http://schemas.openxmlformats.org/officeDocument/2006/relationships/hyperlink" Target="https://www.freepik.es/vector-gratis/composicion-isometrica-envio-logistica-entrega-vista-exterior-paquetes-edificios-oficinas-empresa-logistica-e-ilustracion-automoviles_6869958.htm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Adordeón A Tipo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DI_CF12_1_Ventajasferro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3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Transporte combinado: </a:t>
            </a:r>
            <a:r>
              <a:rPr b="1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https://www.freepik.es/vector-gratis/icono-aislado-industrial-negocios-logistica-fondo_2799452.htm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Cargas completas: </a:t>
            </a:r>
            <a:r>
              <a:rPr b="1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https://www.freepik.es/vector-gratis/icono-aislado-industrial-negocios-logistica-fondo_2799449.htm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Cargas fraccionadas: </a:t>
            </a:r>
            <a:r>
              <a:rPr b="1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https://www.freepik.es/vector-gratis/composicion-isometrica-envio-logistica-entrega-vista-exterior-paquetes-edificios-oficinas-empresa-logistica-e-ilustracion-automoviles_6869958.htm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2"/>
          <p:cNvGraphicFramePr/>
          <p:nvPr/>
        </p:nvGraphicFramePr>
        <p:xfrm>
          <a:off x="1645920" y="13757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{DFC82609-64B1-4839-A6D2-055CF55CADEC}</a:tableStyleId>
              </a:tblPr>
              <a:tblGrid>
                <a:gridCol w="2594225"/>
                <a:gridCol w="3699900"/>
              </a:tblGrid>
              <a:tr h="131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Transporte combinado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 realiza mediante contenedores, cajas móviles, semirremolques u otras unidades de transporte intermodal entre terminales especializadas desde las que se acarrean desde el lugar de origen o al destino en transporte por carretera.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7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Cargas completas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Transporte de mercancía en vagones completos, es adecuado para el acarreo de mercancías de gran volumen o peso a largas distancias, por ejemplo, productos </a:t>
                      </a:r>
                      <a:r>
                        <a:rPr lang="es-ES" sz="1600"/>
                        <a:t>de </a:t>
                      </a:r>
                      <a:r>
                        <a:rPr lang="es-ES" sz="1600" u="none" cap="none" strike="noStrike"/>
                        <a:t>hierro o acero.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Cargas fraccionadas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Corresponde a la carga que no alcanza a llenar un vagón o un contenedor.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Imagen que contiene lego, juguete, foto, diferente&#10;&#10;Descripción generada automáticamente" id="75" name="Google Shape;7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98120" y="1241441"/>
            <a:ext cx="1844040" cy="184404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  <p:pic>
        <p:nvPicPr>
          <p:cNvPr descr="Imagen que contiene lego, juguete&#10;&#10;Descripción generada automáticamente" id="76" name="Google Shape;7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8120" y="3210709"/>
            <a:ext cx="1844040" cy="184404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  <p:pic>
        <p:nvPicPr>
          <p:cNvPr descr="Dibujo de ingeniería&#10;&#10;Descripción generada automáticamente" id="77" name="Google Shape;7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658355" y="5179977"/>
            <a:ext cx="2402446" cy="184404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