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fp+/XcyDI1ux2vhOrjVxKDzbb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BDC756-DBA4-43C5-A078-1BFCD5CBF7DF}">
  <a:tblStyle styleId="{0ABDC756-DBA4-43C5-A078-1BFCD5CBF7DF}" styleName="Table_0">
    <a:wholeTbl>
      <a:tcTxStyle>
        <a:font>
          <a:latin typeface="Arial"/>
          <a:ea typeface="Arial"/>
          <a:cs typeface="Arial"/>
        </a:font>
        <a:schemeClr val="tx1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8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2488100" y="247292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Tarjetas con números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DI_CF12_2_EmbalajeClases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465729" y="947366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tarjeta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47636" t="0"/>
          <a:stretch/>
        </p:blipFill>
        <p:spPr>
          <a:xfrm>
            <a:off x="1304257" y="1961945"/>
            <a:ext cx="5018250" cy="29341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" name="Google Shape;87;p2"/>
          <p:cNvGraphicFramePr/>
          <p:nvPr/>
        </p:nvGraphicFramePr>
        <p:xfrm>
          <a:off x="1920241" y="23622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{0ABDC756-DBA4-43C5-A078-1BFCD5CBF7DF}</a:tableStyleId>
              </a:tblPr>
              <a:tblGrid>
                <a:gridCol w="1554475"/>
              </a:tblGrid>
              <a:tr h="4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Embalaje combinado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4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Reúne diversos envases en un mismo embalaje para su manipulación y transporte.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Google Shape;88;p2"/>
          <p:cNvGraphicFramePr/>
          <p:nvPr/>
        </p:nvGraphicFramePr>
        <p:xfrm>
          <a:off x="4373881" y="23622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{0ABDC756-DBA4-43C5-A078-1BFCD5CBF7DF}</a:tableStyleId>
              </a:tblPr>
              <a:tblGrid>
                <a:gridCol w="1554475"/>
              </a:tblGrid>
              <a:tr h="4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Embalaje compuesto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4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Está constituido por un recipiente interior de plástico, vidrio o cerámico y por una estructura exterior de metal, madera, cartón, plástico, etc., formando un conjunto indisociable.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8465729" y="947366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tarjeta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49999" r="-2363" t="0"/>
          <a:stretch/>
        </p:blipFill>
        <p:spPr>
          <a:xfrm>
            <a:off x="1304257" y="1961945"/>
            <a:ext cx="5018250" cy="29341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Google Shape;97;p3"/>
          <p:cNvGraphicFramePr/>
          <p:nvPr/>
        </p:nvGraphicFramePr>
        <p:xfrm>
          <a:off x="1920241" y="23622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{0ABDC756-DBA4-43C5-A078-1BFCD5CBF7DF}</a:tableStyleId>
              </a:tblPr>
              <a:tblGrid>
                <a:gridCol w="1554475"/>
              </a:tblGrid>
              <a:tr h="4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Embalaje exterior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4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Recubrimiento externo de papel, cartón, plástico o cualquier otro material liviano protector o absorbente con el que se puede recubrir y proteger un envase o embalaje.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Google Shape;98;p3"/>
          <p:cNvGraphicFramePr/>
          <p:nvPr/>
        </p:nvGraphicFramePr>
        <p:xfrm>
          <a:off x="4373881" y="23622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{0ABDC756-DBA4-43C5-A078-1BFCD5CBF7DF}</a:tableStyleId>
              </a:tblPr>
              <a:tblGrid>
                <a:gridCol w="1554475"/>
              </a:tblGrid>
              <a:tr h="4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1100" u="none" cap="none" strike="noStrike"/>
                        <a:t>Sobreembalaje</a:t>
                      </a:r>
                      <a:endParaRPr b="1" sz="1100" u="none" cap="none" strike="noStrike"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4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cap="none" strike="noStrike"/>
                        <a:t>Recipiente o envoltura para contener varios bultos y conseguir una unidad de carga de fácil manipulación o estiba, por ejemplo, cajas, pallets, entre otros.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