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mjeaFyhM0dE0fE0XrrPZHkQfy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freepik.com/free-vector/recycling-icons-collection_1030650.htm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 Avatar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DI_CF12_2_EmbalajeUso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465729" y="947366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7007" y="1587932"/>
            <a:ext cx="9774014" cy="181952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8234450" y="3609908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de referencia: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https://www.freepik.com/free-vector/recycling-icons-collection_1030650.htm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0" y="2020641"/>
            <a:ext cx="3421200" cy="954300"/>
          </a:xfrm>
          <a:prstGeom prst="rect">
            <a:avLst/>
          </a:prstGeom>
          <a:solidFill>
            <a:srgbClr val="FF4A6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Monouso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desechan una vez son utilizados, por lo general son de cartón ondulado o madera de baja calidad.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822783" y="2020642"/>
            <a:ext cx="3421117" cy="1169551"/>
          </a:xfrm>
          <a:prstGeom prst="rect">
            <a:avLst/>
          </a:prstGeom>
          <a:solidFill>
            <a:srgbClr val="5229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Multiuso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Sirve para múltiples usos, son fabricados con materiales consistentes, por ejemplo, madera, plástico, cartón o metal.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a&#10;&#10;Descripción generada automáticamente con confianza media" id="90" name="Google Shape;90;p2"/>
          <p:cNvPicPr preferRelativeResize="0"/>
          <p:nvPr/>
        </p:nvPicPr>
        <p:blipFill rotWithShape="1">
          <a:blip r:embed="rId5">
            <a:alphaModFix/>
          </a:blip>
          <a:srcRect b="49686" l="75594" r="0" t="27356"/>
          <a:stretch/>
        </p:blipFill>
        <p:spPr>
          <a:xfrm>
            <a:off x="-1461919" y="1809736"/>
            <a:ext cx="1458555" cy="1371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pción generada automáticamente con confianza media" id="91" name="Google Shape;91;p2"/>
          <p:cNvPicPr preferRelativeResize="0"/>
          <p:nvPr/>
        </p:nvPicPr>
        <p:blipFill rotWithShape="1">
          <a:blip r:embed="rId6">
            <a:alphaModFix/>
          </a:blip>
          <a:srcRect b="2833" l="73049" r="2544" t="74208"/>
          <a:stretch/>
        </p:blipFill>
        <p:spPr>
          <a:xfrm>
            <a:off x="3364227" y="1818195"/>
            <a:ext cx="1458555" cy="13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