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gw9oR0v2on/x3PhlAqCUdNv9a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2" name="Google Shape;22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com/free-photo/forklift-is-lifting-wooden-pallet-warehouse_18321487.htm" TargetMode="External"/><Relationship Id="rId4" Type="http://schemas.openxmlformats.org/officeDocument/2006/relationships/hyperlink" Target="https://www.freepik.com/premium-photo/forklift-truck-is-lifting-pallet-with-packages-containing-covid19-vaccine-3d-illustration_13921972.htm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jpg"/><Relationship Id="rId7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/>
          <p:nvPr/>
        </p:nvSpPr>
        <p:spPr>
          <a:xfrm>
            <a:off x="2725166" y="2472927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Pasos A tipo 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DI_CF12_3_CargaPallet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8253350" y="844983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presenta a manera de referencia el tipo de pestañas a utilizar.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requieren 2 pasos en cada una incluir el texto e el tipo de imagen referenciadas en las siguientes diapositivas.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pueden ser cambiadas.</a:t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8253350" y="3556002"/>
            <a:ext cx="3948174" cy="33019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1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Paso 1: </a:t>
            </a:r>
            <a:r>
              <a:rPr b="0" i="0" lang="es-E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https://www.freepik.com/free-photo/forklift-is-lifting-wooden-pallet-warehouse_18321487.htm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Paso 2: </a:t>
            </a:r>
            <a:r>
              <a:rPr b="0" i="0" lang="es-E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https://www.freepik.com/premium-photo/forklift-truck-is-lifting-pallet-with-packages-containing-covid19-vaccine-3d-illustration_13921972.htm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53939"/>
            <a:ext cx="8234450" cy="45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 txBox="1"/>
          <p:nvPr/>
        </p:nvSpPr>
        <p:spPr>
          <a:xfrm>
            <a:off x="678180" y="574041"/>
            <a:ext cx="326898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Cargar los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pallets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directamente desde la estantería.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3947160" y="2536887"/>
            <a:ext cx="3779520" cy="523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Depositar los pallets de 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picking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la zona de precarga o playa de expediciones.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camino, edificio, camioneta, calle&#10;&#10;Descripción generada automáticamente" id="77" name="Google Shape;7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6891" y="153939"/>
            <a:ext cx="2860057" cy="19078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ja de camioneta&#10;&#10;Descripción generada automáticamente con confianza media" id="78" name="Google Shape;7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2365" y="2251981"/>
            <a:ext cx="3162431" cy="2109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