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6Sxq13+cddhUdVGuyUXahLSah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0" name="Google Shape;20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2" name="Google Shape;22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carretilla-elevadora-que-lleva-paleta-cajas-apiladas_1311298.htm" TargetMode="External"/><Relationship Id="rId4" Type="http://schemas.openxmlformats.org/officeDocument/2006/relationships/hyperlink" Target="https://www.freepik.es/vector-gratis/juego-palets-madera_11236111.htm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3.jpg"/><Relationship Id="rId7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foto-gratis/hombre-tiro-completo-transpaleta_13291088.htm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foto-gratis/concepto-entrega-retrato-apuesto-hombre-entrega-afroamericana-o-mensajero-empujando-camion-mano-pila-cajas-aislado-estudio-fondo-gris-espacio-copia_1289671.htm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reepik.es/vector-gratis/conjunto-iconos-realista-montacargas-almacen_3798044.htm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reepik.es/vector-gratis/cinta-transportadora-cajas-carton-fabrica_10385523.htm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c04.alicdn.com/kf/H472dbf53bf6f450caf0d1241d769cc60Y.jpg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recapol.com/wp-content/uploads/2021/05/Mercedes-Atego-Trasera-diagonal-derecha-puerta-abierta-Recapol-minimo.png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c04.alicdn.com/kf/HTB1ZJFJoDnI8KJjSszbq6z4KFXar.jpg" TargetMode="External"/><Relationship Id="rId4" Type="http://schemas.openxmlformats.org/officeDocument/2006/relationships/hyperlink" Target="https://sc04.alicdn.com/kf/HTB1ZJFJoDnI8KJjSszbq6z4KFXar.jpg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725166" y="247292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Pestañas 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DI_CF12_3_HerramientasCargue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requieren 8 pestañas en cada una incluir el texto e el tipo de imagen referenciadas en las siguientes diapositivas.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pueden ser cambiadas.</a:t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8253350" y="3556002"/>
            <a:ext cx="3948174" cy="3301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https://www.freepik.es/vector-gratis/carretilla-elevadora-que-lleva-paleta-cajas-apiladas_1311298.htm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https://www.freepik.es/vector-gratis/juego-palets-madera_11236111.htm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25" y="1302183"/>
            <a:ext cx="8253350" cy="29856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retilla elevadora que lleva una paleta de cajas apiladas vector gratuito" id="75" name="Google Shape;75;p2"/>
          <p:cNvPicPr preferRelativeResize="0"/>
          <p:nvPr/>
        </p:nvPicPr>
        <p:blipFill rotWithShape="1">
          <a:blip r:embed="rId6">
            <a:alphaModFix/>
          </a:blip>
          <a:srcRect b="12212" l="0" r="0" t="28053"/>
          <a:stretch/>
        </p:blipFill>
        <p:spPr>
          <a:xfrm>
            <a:off x="4133025" y="2365192"/>
            <a:ext cx="2305050" cy="1376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ego de palets de madera. vector gratuito" id="76" name="Google Shape;7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88425" y="2399323"/>
            <a:ext cx="2314575" cy="1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/>
          <p:nvPr/>
        </p:nvSpPr>
        <p:spPr>
          <a:xfrm>
            <a:off x="118844" y="1724731"/>
            <a:ext cx="3938649" cy="3662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Pallet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0" i="1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pallet</a:t>
            </a: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permite constituir cargas unitarias y se puede manipular con facilidad a través de carretillas u otro equipo mecánico, en la actualidad existen muchos tipos y tamaños, los cuales se han adaptado a cada necesidad del comercio y la industria.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0" i="1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pallet</a:t>
            </a: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es, básicamente, una plataforma de carga que consiste en dos bases separadas entre sí por soportes, o una base única apoyada sobre patas de suficiente altura para permitir su manipulación por medio de camiones, montacargas, etc.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disposición de la mercancía sobre el pallet requiere una maximización de la capacidad y garantizar la seguridad durante el transporte, almacenamiento y manutención, entre las principales ventajas de su uso se encuentra la posibilidad de uso múltiple, mejorar la calidad en el transporte, agilizar la manipulación de mercancía y mayor productividad.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requieren 8 pestañas en cada una incluir el texto e el tipo de imagen referenciadas en las siguientes diapositivas.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pueden ser cambiadas.</a:t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8253350" y="3556002"/>
            <a:ext cx="3948174" cy="3301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r>
              <a:rPr b="1" i="0" lang="es-E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https://www.freepik.es/foto-gratis/hombre-tiro-completo-transpaleta_13291088.htm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25" y="1302183"/>
            <a:ext cx="8253350" cy="298560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/>
          <p:nvPr/>
        </p:nvSpPr>
        <p:spPr>
          <a:xfrm>
            <a:off x="103538" y="1997839"/>
            <a:ext cx="3938649" cy="14311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Transpaletas</a:t>
            </a:r>
            <a:r>
              <a:rPr b="1" i="1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máquina que se puede utilizar para realizar las labores de carga y descarga de camiones, el traslado de pallets o contenedores y apoyo en las operaciones de </a:t>
            </a:r>
            <a:r>
              <a:rPr b="0" i="1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picking</a:t>
            </a: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 encuentran transpaletas manuales o eléctricas, las cuales se pueden elevar ligeramente para facilitar su desplazamiento.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mbre de tiro completo con transpaleta Foto gratis" id="88" name="Google Shape;8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3887" y="1774426"/>
            <a:ext cx="3324225" cy="2209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requieren 8 pestañas en cada una incluir el texto e el tipo de imagen referenciadas en las siguientes diapositivas.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pueden ser cambiadas.</a:t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8253350" y="3556002"/>
            <a:ext cx="3948174" cy="3301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r>
              <a:rPr b="1" i="0" lang="es-E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https://www.freepik.es/foto-gratis/concepto-entrega-retrato-apuesto-hombre-entrega-afroamericana-o-mensajero-empujando-camion-mano-pila-cajas-aislado-estudio-fondo-gris-espacio-copia_1289671.htm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25" y="1302183"/>
            <a:ext cx="8253350" cy="298560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/>
          <p:nvPr/>
        </p:nvSpPr>
        <p:spPr>
          <a:xfrm>
            <a:off x="103538" y="1913201"/>
            <a:ext cx="3938649" cy="1600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Carretilla de mano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Corresponde a un equipo de carga manual en forma de L, con dos ruedas en su base para desplazamiento y asas para dirigirlo en la parte superior. Cuenta con una base en la parte inferior para colocar objetos con el fin de trasladarlos.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usan generalmente para el transporte de cajas o bultos o como un complemento a las preparadoras de pedidos.</a:t>
            </a:r>
            <a:endParaRPr/>
          </a:p>
        </p:txBody>
      </p:sp>
      <p:pic>
        <p:nvPicPr>
          <p:cNvPr descr="Concepto de entrega - retrato de apuesto hombre de entrega afroamericana o mensajero empujando camión de mano con pila de cajas. aislado en el estudio de fondo gris. espacio de la copia. Foto gratis" id="99" name="Google Shape;99;p4"/>
          <p:cNvPicPr preferRelativeResize="0"/>
          <p:nvPr/>
        </p:nvPicPr>
        <p:blipFill rotWithShape="1">
          <a:blip r:embed="rId5">
            <a:alphaModFix/>
          </a:blip>
          <a:srcRect b="0" l="0" r="0" t="25426"/>
          <a:stretch/>
        </p:blipFill>
        <p:spPr>
          <a:xfrm>
            <a:off x="5600701" y="2031999"/>
            <a:ext cx="1912046" cy="214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requieren 8 pestañas en cada una incluir el texto e el tipo de imagen referenciadas en las siguientes diapositivas.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pueden ser cambiadas.</a:t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253350" y="3556002"/>
            <a:ext cx="3948174" cy="3301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r>
              <a:rPr b="1" i="0" lang="es-E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https://www.freepik.es/vector-gratis/conjunto-iconos-realista-montacargas-almacen_3798044.htm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25" y="1302183"/>
            <a:ext cx="8253350" cy="298560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/>
          <p:nvPr/>
        </p:nvSpPr>
        <p:spPr>
          <a:xfrm>
            <a:off x="103538" y="1997839"/>
            <a:ext cx="3938649" cy="14311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Carretillas elevadoras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equipos utilizados para cargar y descargar mercancía paletizada dentro y fuera de los contenedores y transportarla a cortas distancias.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través de dos horquillas, se utiliza para subir, bajar y transportar </a:t>
            </a:r>
            <a:r>
              <a:rPr b="0" i="1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pallets</a:t>
            </a: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contenedores y otras cargas.</a:t>
            </a:r>
            <a:endParaRPr/>
          </a:p>
        </p:txBody>
      </p:sp>
      <p:pic>
        <p:nvPicPr>
          <p:cNvPr descr="Conjunto de iconos realista montacargas y almacén vector gratuito" id="110" name="Google Shape;11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0145" y="1711382"/>
            <a:ext cx="2671710" cy="2671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requieren 8 pestañas en cada una incluir el texto e el tipo de imagen referenciadas en las siguientes diapositivas.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pueden ser cambiadas.</a:t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8234449" y="4274882"/>
            <a:ext cx="3976449" cy="2583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r>
              <a:rPr b="1" i="0" lang="es-E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https://www.freepik.es/vector-gratis/cinta-transportadora-cajas-carton-fabrica_10385523.htm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25" y="1302183"/>
            <a:ext cx="8253350" cy="298560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/>
          <p:nvPr/>
        </p:nvSpPr>
        <p:spPr>
          <a:xfrm>
            <a:off x="87076" y="1828562"/>
            <a:ext cx="4098573" cy="17697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Cinta transportadora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útil cuando se deben cargar muchas cajas, y con mayor razón si son pesadas, pues, además de facilitar el trabajo, reducen el riesgo de dañar la carga en comparación con realizar la carga o descarga manualmente.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Dependiendo de las necesidades, hay cintas transportadoras para cargar o descargar carga suelta, a granel y otras podrían ser apropiadas para transportar grandes cargas.</a:t>
            </a:r>
            <a:endParaRPr/>
          </a:p>
        </p:txBody>
      </p:sp>
      <p:pic>
        <p:nvPicPr>
          <p:cNvPr descr="Cinta transportadora con cajas de cartón en la fábrica. vector gratuito" id="121" name="Google Shape;12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5650" y="2238094"/>
            <a:ext cx="3820704" cy="1968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requieren 8 pestañas en cada una incluir el texto e el tipo de imagen referenciadas en las siguientes diapositivas.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pueden ser cambiadas.</a:t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8234449" y="4274882"/>
            <a:ext cx="3976449" cy="2583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r>
              <a:rPr b="1" i="0" lang="es-E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https://sc04.alicdn.com/kf/H472dbf53bf6f450caf0d1241d769cc60Y.jpg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25" y="1302183"/>
            <a:ext cx="8253350" cy="2985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/>
          <p:nvPr/>
        </p:nvSpPr>
        <p:spPr>
          <a:xfrm>
            <a:off x="87076" y="1997839"/>
            <a:ext cx="4053124" cy="14311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Rampas</a:t>
            </a:r>
            <a:r>
              <a:rPr b="1" i="1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utilizadas cuando no se disponen de muelles o zonas para la carga y descarga. Normalmente soportan pesos muy altos, incluyendo el de una carretilla elevadora y la carga transportada. Se usa colocándola desde los pies del contenedor hasta el suelo, de modo que la carretilla pueda subir y bajar con facilidad.</a:t>
            </a:r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1900" y="1828562"/>
            <a:ext cx="2693988" cy="271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requieren 8 pestañas en cada una incluir el texto e el tipo de imagen referenciadas en las siguientes diapositivas.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pueden ser cambiadas.</a:t>
            </a:r>
            <a:endParaRPr/>
          </a:p>
        </p:txBody>
      </p:sp>
      <p:sp>
        <p:nvSpPr>
          <p:cNvPr id="139" name="Google Shape;139;p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8234449" y="4274882"/>
            <a:ext cx="3976449" cy="2583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r>
              <a:rPr b="1" i="0" lang="es-E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https://www.recapol.com/wp-content/uploads/2021/05/Mercedes-Atego-Trasera-diagonal-derecha-puerta-abierta-Recapol-minimo.png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25" y="1302183"/>
            <a:ext cx="8253350" cy="298560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/>
          <p:nvPr/>
        </p:nvSpPr>
        <p:spPr>
          <a:xfrm>
            <a:off x="87076" y="1659286"/>
            <a:ext cx="4053124" cy="21082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Plataformas elevadoras 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plataformas motorizadas añadidas a la parte trasera del camión para permitir la carga y descarga de mercancía, estas elevan desde el suelo hasta la altura del suelo del camión para permitir la carga y descienden desde este punto hasta el suelo para la descarga.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Estas plataformas se usan para las recogidas o entregas en las que no se dispone de carretillas ni muelles de carga y normalmente se usan para manipular mercancías muy pesadas o complejas de levantar. </a:t>
            </a:r>
            <a:endParaRPr/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6500" y="1828562"/>
            <a:ext cx="2928813" cy="2425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requieren 8 pestañas en cada una incluir el texto e el tipo de imagen referenciadas en las siguientes diapositivas.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pueden ser cambiadas.</a:t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234449" y="4274882"/>
            <a:ext cx="3976449" cy="2583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t/>
            </a:r>
            <a:endParaRPr b="1" i="0" sz="9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r>
              <a:rPr b="1" i="0" lang="es-ES" sz="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https://sc04.alicdn.com/kf/HTB1ZJFJoDnI8KJjSszbq6z4KFXar.jpg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25" y="1302183"/>
            <a:ext cx="8253350" cy="298560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/>
          <p:nvPr/>
        </p:nvSpPr>
        <p:spPr>
          <a:xfrm>
            <a:off x="87076" y="1659286"/>
            <a:ext cx="4053124" cy="21082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Rampa hidráulica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rampa también llamada de carga/descarga que  se ajusta a la diferencia de nivel del muelle y la altura de la cama del vehículo. Su finalidad es que las carretillas y transpaletas entren y salgan directamente a y del camión, ganando una productividad entre 25% y 40%.  Las medidas estándar de estas rampas son: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1,20 m de altura para camiones de ruta.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m para los vehículos ligeros.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0,5 a 0,8 m para las furgonetas de reparto.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6">
            <a:alphaModFix/>
          </a:blip>
          <a:srcRect b="23664" l="0" r="0" t="24027"/>
          <a:stretch/>
        </p:blipFill>
        <p:spPr>
          <a:xfrm>
            <a:off x="4336926" y="1981200"/>
            <a:ext cx="3594100" cy="187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