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258" r:id="rId2"/>
    <p:sldId id="286" r:id="rId3"/>
    <p:sldId id="287" r:id="rId4"/>
    <p:sldId id="288" r:id="rId5"/>
    <p:sldId id="289" r:id="rId6"/>
    <p:sldId id="290" r:id="rId7"/>
  </p:sldIdLst>
  <p:sldSz cx="12192000" cy="6858000"/>
  <p:notesSz cx="6858000" cy="9144000"/>
  <p:custDataLst>
    <p:tags r:id="rId10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maritza.paz.c@gmail.com" initials="m" lastIdx="1" clrIdx="1">
    <p:extLst>
      <p:ext uri="{19B8F6BF-5375-455C-9EA6-DF929625EA0E}">
        <p15:presenceInfo xmlns:p15="http://schemas.microsoft.com/office/powerpoint/2012/main" userId="416ab8e8365af8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D"/>
    <a:srgbClr val="FF4A69"/>
    <a:srgbClr val="7DD3E9"/>
    <a:srgbClr val="522981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89662"/>
  </p:normalViewPr>
  <p:slideViewPr>
    <p:cSldViewPr snapToGrid="0">
      <p:cViewPr varScale="1">
        <p:scale>
          <a:sx n="70" d="100"/>
          <a:sy n="70" d="100"/>
        </p:scale>
        <p:origin x="3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28/03/2022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3819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6379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3882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34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foto-gratis/mujer-recortada-irreconocible-que-empaca-caja-dispensador-cinta-adhesiva_5839746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orinsumos.com/wp-content/uploads/2019/05/producto-zuncho-01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ck.adobe.com/co/images/id/14965009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cuatro-paquetes-polietileno-textura-envoltura-blanco-aislados-rollo-plastico-transparente-realista_6846647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ck.adobe.com/co/images/id/32899784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725166" y="2472927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s-CO" sz="1800" dirty="0">
                <a:solidFill>
                  <a:schemeClr val="lt1"/>
                </a:solidFill>
                <a:latin typeface="+mn-lt"/>
                <a:cs typeface="Calibri"/>
              </a:rPr>
              <a:t>Pestañas C</a:t>
            </a:r>
          </a:p>
          <a:p>
            <a:pPr algn="ctr">
              <a:buSzPct val="25000"/>
            </a:pPr>
            <a:r>
              <a:rPr lang="es-ES" sz="1800" dirty="0" err="1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DI_CF12_4_EquiposConsolidación</a:t>
            </a:r>
            <a:endParaRPr lang="es-ES" sz="1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Se presenta a manera de referencia el tipo de </a:t>
            </a:r>
            <a:r>
              <a:rPr lang="es-CO" dirty="0">
                <a:solidFill>
                  <a:schemeClr val="tx1"/>
                </a:solidFill>
                <a:cs typeface="Calibri"/>
              </a:rPr>
              <a:t>pestañas</a:t>
            </a: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a utilizar. </a:t>
            </a: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requieren 5 pestañas en cada una incluir el texto e el tipo de imagen referenciadas en las siguientes diapositivas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</a:t>
            </a: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as imágenes pueden ser cambiadas.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3556002"/>
            <a:ext cx="3948174" cy="33019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_tradnl" sz="9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R="0" rtl="0" font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_tradnl" sz="11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https://www.freepik.es/foto-gratis/mujer-recortada-irreconocible-que-empaca-caja-dispensador-cinta-adhesiva_5839746.htm</a:t>
            </a:r>
            <a:endParaRPr lang="es-ES_tradnl" sz="11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1DDD3BA-46E3-41C5-A42E-F96AE016C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" y="1302183"/>
            <a:ext cx="8253350" cy="2985602"/>
          </a:xfrm>
          <a:prstGeom prst="rect">
            <a:avLst/>
          </a:prstGeom>
        </p:spPr>
      </p:pic>
      <p:sp>
        <p:nvSpPr>
          <p:cNvPr id="24" name="Rectangle 5">
            <a:extLst>
              <a:ext uri="{FF2B5EF4-FFF2-40B4-BE49-F238E27FC236}">
                <a16:creationId xmlns:a16="http://schemas.microsoft.com/office/drawing/2014/main" id="{6F7405D3-060A-4CC6-BCB5-5EBDC9950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8" y="2038034"/>
            <a:ext cx="3938649" cy="2197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5000"/>
              </a:lnSpc>
            </a:pPr>
            <a:r>
              <a:rPr lang="es-ES" sz="1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Cintas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ES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E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Corresponde al método más usado para el amarre de cargas en interior de los embalajes, contenedores y medios de transporte pueden ser cintas textiles o de acero. Consiste en una tira enrollada </a:t>
            </a:r>
            <a:r>
              <a:rPr lang="es-ES" sz="12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 torno </a:t>
            </a:r>
            <a:r>
              <a:rPr lang="es-E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una bobina, la cual se aplica directamente sobre el embalaje o el producto para su transporte o consolidación. </a:t>
            </a:r>
            <a:r>
              <a:rPr lang="es-ES" sz="12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Puede, además, </a:t>
            </a:r>
            <a:r>
              <a:rPr lang="es-E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servir como material publicitario.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26" name="Picture 2" descr="Mujer recortada irreconocible que empaca una caja con dispensador de cinta adhesiva Foto gratis">
            <a:extLst>
              <a:ext uri="{FF2B5EF4-FFF2-40B4-BE49-F238E27FC236}">
                <a16:creationId xmlns:a16="http://schemas.microsoft.com/office/drawing/2014/main" id="{4EC6847A-98A0-4C4E-B2E3-7BCA08C6E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86" y="1813101"/>
            <a:ext cx="3628564" cy="242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Se presenta a manera de referencia el tipo de </a:t>
            </a:r>
            <a:r>
              <a:rPr lang="es-CO" dirty="0">
                <a:solidFill>
                  <a:schemeClr val="tx1"/>
                </a:solidFill>
                <a:cs typeface="Calibri"/>
              </a:rPr>
              <a:t>pestañas</a:t>
            </a: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a utilizar. </a:t>
            </a: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requieren 5 pestañas en cada una incluir el texto e el tipo de imagen referenciadas en las siguientes diapositivas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</a:t>
            </a: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as imágenes pueden ser cambiadas.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3556002"/>
            <a:ext cx="3948174" cy="33019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_tradnl" sz="9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_tradnl" sz="9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https://florinsumos.com/wp-content/uploads/2019/05/producto-zuncho-01.png</a:t>
            </a:r>
            <a:endParaRPr lang="es-ES_tradnl" sz="9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1DDD3BA-46E3-41C5-A42E-F96AE016C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" y="1302183"/>
            <a:ext cx="8253350" cy="2985602"/>
          </a:xfrm>
          <a:prstGeom prst="rect">
            <a:avLst/>
          </a:prstGeom>
        </p:spPr>
      </p:pic>
      <p:sp>
        <p:nvSpPr>
          <p:cNvPr id="24" name="Rectangle 5">
            <a:extLst>
              <a:ext uri="{FF2B5EF4-FFF2-40B4-BE49-F238E27FC236}">
                <a16:creationId xmlns:a16="http://schemas.microsoft.com/office/drawing/2014/main" id="{6F7405D3-060A-4CC6-BCB5-5EBDC9950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1986937"/>
            <a:ext cx="3938649" cy="15081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2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Zunchos</a:t>
            </a:r>
            <a:r>
              <a:rPr kumimoji="0" lang="es-ES" altLang="es-CO" sz="1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O" sz="1600" dirty="0">
                <a:solidFill>
                  <a:schemeClr val="tx1"/>
                </a:solidFill>
                <a:latin typeface="Arial" panose="020B0604020202020204" pitchFamily="34" charset="0"/>
              </a:rPr>
              <a:t>Es una cinta elaborada </a:t>
            </a:r>
            <a:r>
              <a:rPr lang="es-ES" altLang="es-CO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con </a:t>
            </a:r>
            <a:r>
              <a:rPr lang="es-ES" altLang="es-CO" sz="1600" dirty="0">
                <a:solidFill>
                  <a:schemeClr val="tx1"/>
                </a:solidFill>
                <a:latin typeface="Arial" panose="020B0604020202020204" pitchFamily="34" charset="0"/>
              </a:rPr>
              <a:t>polipropileno que permite el aseguramiento de cajas y embalajes de mercancía para su conservación y transporte.</a:t>
            </a: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D4BED9-77E1-4A33-BDE6-9A61B3165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26" y="1659146"/>
            <a:ext cx="3604260" cy="308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100184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Se presenta a manera de referencia el tipo de </a:t>
            </a:r>
            <a:r>
              <a:rPr lang="es-CO" dirty="0">
                <a:solidFill>
                  <a:schemeClr val="tx1"/>
                </a:solidFill>
                <a:cs typeface="Calibri"/>
              </a:rPr>
              <a:t>pestañas</a:t>
            </a: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a utilizar. </a:t>
            </a: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requieren 5 pestañas en cada una incluir el texto e el tipo de imagen referenciadas en las siguientes diapositivas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</a:t>
            </a: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as imágenes pueden ser cambiadas.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3556002"/>
            <a:ext cx="3948174" cy="33019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_tradnl" sz="9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_tradnl" sz="9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https://stock.adobe.com/co/images/id/149650094</a:t>
            </a:r>
            <a:endParaRPr lang="es-ES_tradnl" sz="9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1DDD3BA-46E3-41C5-A42E-F96AE016C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" y="1302183"/>
            <a:ext cx="8253350" cy="2985602"/>
          </a:xfrm>
          <a:prstGeom prst="rect">
            <a:avLst/>
          </a:prstGeom>
        </p:spPr>
      </p:pic>
      <p:sp>
        <p:nvSpPr>
          <p:cNvPr id="24" name="Rectangle 5">
            <a:extLst>
              <a:ext uri="{FF2B5EF4-FFF2-40B4-BE49-F238E27FC236}">
                <a16:creationId xmlns:a16="http://schemas.microsoft.com/office/drawing/2014/main" id="{6F7405D3-060A-4CC6-BCB5-5EBDC9950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8" y="1828563"/>
            <a:ext cx="3938649" cy="17697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1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Grapas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O" dirty="0">
                <a:solidFill>
                  <a:schemeClr val="tx1"/>
                </a:solidFill>
                <a:latin typeface="Arial" panose="020B0604020202020204" pitchFamily="34" charset="0"/>
              </a:rPr>
              <a:t>Son fabricadas en nylon de alta resistencia permitiendo el amarre manual, </a:t>
            </a:r>
            <a:r>
              <a:rPr lang="es-ES" altLang="es-CO" dirty="0" smtClean="0">
                <a:solidFill>
                  <a:schemeClr val="tx1"/>
                </a:solidFill>
                <a:latin typeface="Arial" panose="020B0604020202020204" pitchFamily="34" charset="0"/>
              </a:rPr>
              <a:t>ideales </a:t>
            </a:r>
            <a:r>
              <a:rPr lang="es-ES" altLang="es-CO" dirty="0">
                <a:solidFill>
                  <a:schemeClr val="tx1"/>
                </a:solidFill>
                <a:latin typeface="Arial" panose="020B0604020202020204" pitchFamily="34" charset="0"/>
              </a:rPr>
              <a:t>para asegurar el cierre. Se puede realizar de manera manual; si es necesaria mayor tensión se puede hacer uso de una </a:t>
            </a:r>
            <a:r>
              <a:rPr lang="es-ES" altLang="es-CO" dirty="0" smtClean="0">
                <a:solidFill>
                  <a:schemeClr val="tx1"/>
                </a:solidFill>
                <a:latin typeface="Arial" panose="020B0604020202020204" pitchFamily="34" charset="0"/>
              </a:rPr>
              <a:t>máquina </a:t>
            </a:r>
            <a:r>
              <a:rPr lang="es-ES" altLang="es-CO" dirty="0" err="1">
                <a:solidFill>
                  <a:schemeClr val="tx1"/>
                </a:solidFill>
                <a:latin typeface="Arial" panose="020B0604020202020204" pitchFamily="34" charset="0"/>
              </a:rPr>
              <a:t>zunchadora</a:t>
            </a:r>
            <a:r>
              <a:rPr lang="es-ES" altLang="es-CO" dirty="0">
                <a:solidFill>
                  <a:schemeClr val="tx1"/>
                </a:solidFill>
                <a:latin typeface="Arial" panose="020B0604020202020204" pitchFamily="34" charset="0"/>
              </a:rPr>
              <a:t> automática.</a:t>
            </a:r>
          </a:p>
        </p:txBody>
      </p:sp>
      <p:pic>
        <p:nvPicPr>
          <p:cNvPr id="3074" name="Picture 2" descr="close up of freight parcel with plastic fasten strap background">
            <a:extLst>
              <a:ext uri="{FF2B5EF4-FFF2-40B4-BE49-F238E27FC236}">
                <a16:creationId xmlns:a16="http://schemas.microsoft.com/office/drawing/2014/main" id="{39E6A291-CB55-4B47-9B4A-D6CE161BA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00" y="2045132"/>
            <a:ext cx="3389820" cy="22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23177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Se presenta a manera de referencia el tipo de </a:t>
            </a:r>
            <a:r>
              <a:rPr lang="es-CO" dirty="0">
                <a:solidFill>
                  <a:schemeClr val="tx1"/>
                </a:solidFill>
                <a:cs typeface="Calibri"/>
              </a:rPr>
              <a:t>pestañas</a:t>
            </a: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a utilizar. </a:t>
            </a: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requieren 5 pestañas en cada una incluir el texto e el tipo de imagen referenciadas en las siguientes diapositivas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</a:t>
            </a: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as imágenes pueden ser cambiadas.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3556002"/>
            <a:ext cx="3948174" cy="33019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_tradnl" sz="9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_tradnl" sz="9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https://www.freepik.es/vector-gratis/cuatro-paquetes-polietileno-textura-envoltura-blanco-aislados-rollo-plastico-transparente-realista_6846647.htm</a:t>
            </a:r>
            <a:endParaRPr lang="es-ES_tradnl" sz="9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1DDD3BA-46E3-41C5-A42E-F96AE016C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" y="1302183"/>
            <a:ext cx="8253350" cy="2985602"/>
          </a:xfrm>
          <a:prstGeom prst="rect">
            <a:avLst/>
          </a:prstGeom>
        </p:spPr>
      </p:pic>
      <p:sp>
        <p:nvSpPr>
          <p:cNvPr id="24" name="Rectangle 5">
            <a:extLst>
              <a:ext uri="{FF2B5EF4-FFF2-40B4-BE49-F238E27FC236}">
                <a16:creationId xmlns:a16="http://schemas.microsoft.com/office/drawing/2014/main" id="{6F7405D3-060A-4CC6-BCB5-5EBDC9950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8" y="2251754"/>
            <a:ext cx="3938649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0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Plástico </a:t>
            </a:r>
            <a:r>
              <a:rPr kumimoji="0" lang="es-ES" altLang="es-CO" sz="1000" b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vinipel</a:t>
            </a:r>
            <a:endParaRPr kumimoji="0" lang="es-ES" altLang="es-CO" sz="1000" b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CO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O" sz="1100" dirty="0">
                <a:solidFill>
                  <a:schemeClr val="tx1"/>
                </a:solidFill>
                <a:latin typeface="Arial" panose="020B0604020202020204" pitchFamily="34" charset="0"/>
              </a:rPr>
              <a:t>Hace referencia a una película plástica protectora que se adhiere a sí misma para el embalaje de mercancías y la protección directa del producto antes del embalaje.</a:t>
            </a:r>
          </a:p>
        </p:txBody>
      </p:sp>
      <p:pic>
        <p:nvPicPr>
          <p:cNvPr id="4098" name="Picture 2" descr="Cuatro paquetes de polietileno de textura de envoltura en blanco aislados y rollo de plástico transparente realista vector gratuito">
            <a:extLst>
              <a:ext uri="{FF2B5EF4-FFF2-40B4-BE49-F238E27FC236}">
                <a16:creationId xmlns:a16="http://schemas.microsoft.com/office/drawing/2014/main" id="{A38C9039-6CF9-453E-8D1F-7AC9FEB7A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7" y="1884998"/>
            <a:ext cx="3209925" cy="213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08079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Se presenta a manera de referencia el tipo de </a:t>
            </a:r>
            <a:r>
              <a:rPr lang="es-CO" dirty="0">
                <a:solidFill>
                  <a:schemeClr val="tx1"/>
                </a:solidFill>
                <a:cs typeface="Calibri"/>
              </a:rPr>
              <a:t>pestañas</a:t>
            </a: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a utilizar. </a:t>
            </a: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requieren 5 pestañas en cada una incluir el texto e el tipo de imagen referenciadas en las siguientes diapositivas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</a:t>
            </a: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as imágenes pueden ser cambiadas.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34449" y="4274882"/>
            <a:ext cx="3976449" cy="258311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_tradnl" sz="9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_tradnl" sz="9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https://stock.adobe.com/co/images/id/328997842</a:t>
            </a:r>
            <a:endParaRPr lang="es-ES_tradnl" sz="9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1DDD3BA-46E3-41C5-A42E-F96AE016C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" y="1302183"/>
            <a:ext cx="8253350" cy="2985602"/>
          </a:xfrm>
          <a:prstGeom prst="rect">
            <a:avLst/>
          </a:prstGeom>
        </p:spPr>
      </p:pic>
      <p:sp>
        <p:nvSpPr>
          <p:cNvPr id="24" name="Rectangle 5">
            <a:extLst>
              <a:ext uri="{FF2B5EF4-FFF2-40B4-BE49-F238E27FC236}">
                <a16:creationId xmlns:a16="http://schemas.microsoft.com/office/drawing/2014/main" id="{6F7405D3-060A-4CC6-BCB5-5EBDC9950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7" y="2035934"/>
            <a:ext cx="4098573" cy="13388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1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Eslingas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CO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CO" dirty="0">
                <a:solidFill>
                  <a:schemeClr val="tx1"/>
                </a:solidFill>
                <a:latin typeface="Arial" panose="020B0604020202020204" pitchFamily="34" charset="0"/>
              </a:rPr>
              <a:t>Se usan para sujetar o elevar cargas haciendo parte del embalaje del paquete, pueden tener orificios en los extremos para asegurar a </a:t>
            </a:r>
            <a:r>
              <a:rPr lang="es-ES" altLang="es-CO">
                <a:solidFill>
                  <a:schemeClr val="tx1"/>
                </a:solidFill>
                <a:latin typeface="Arial" panose="020B0604020202020204" pitchFamily="34" charset="0"/>
              </a:rPr>
              <a:t>los </a:t>
            </a:r>
            <a:r>
              <a:rPr lang="es-ES" altLang="es-CO" smtClean="0">
                <a:solidFill>
                  <a:schemeClr val="tx1"/>
                </a:solidFill>
                <a:latin typeface="Arial" panose="020B0604020202020204" pitchFamily="34" charset="0"/>
              </a:rPr>
              <a:t>contenedores. </a:t>
            </a:r>
            <a:endParaRPr lang="es-ES" altLang="es-CO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 descr="The sling for fastening cargoes is isolated on a white background.tie down strap ratchet">
            <a:extLst>
              <a:ext uri="{FF2B5EF4-FFF2-40B4-BE49-F238E27FC236}">
                <a16:creationId xmlns:a16="http://schemas.microsoft.com/office/drawing/2014/main" id="{C3B45625-32BC-438F-B771-531636A3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69" y="2035934"/>
            <a:ext cx="3001591" cy="200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00654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9907</TotalTime>
  <Words>385</Words>
  <Application>Microsoft Office PowerPoint</Application>
  <PresentationFormat>Panorámica</PresentationFormat>
  <Paragraphs>62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Natalia Ortiz</cp:lastModifiedBy>
  <cp:revision>173</cp:revision>
  <dcterms:modified xsi:type="dcterms:W3CDTF">2022-03-28T17:27:08Z</dcterms:modified>
</cp:coreProperties>
</file>