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maritza.paz.c@gmail.com" initials="m" lastIdx="1" clrIdx="1">
    <p:extLst>
      <p:ext uri="{19B8F6BF-5375-455C-9EA6-DF929625EA0E}">
        <p15:presenceInfo xmlns:p15="http://schemas.microsoft.com/office/powerpoint/2012/main" userId="416ab8e8365af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D"/>
    <a:srgbClr val="FF4A69"/>
    <a:srgbClr val="7DD3E9"/>
    <a:srgbClr val="522981"/>
    <a:srgbClr val="FFCE0C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9662"/>
  </p:normalViewPr>
  <p:slideViewPr>
    <p:cSldViewPr snapToGrid="0">
      <p:cViewPr varScale="1">
        <p:scale>
          <a:sx n="70" d="100"/>
          <a:sy n="70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28/03/2022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Tarjetas con números</a:t>
            </a:r>
          </a:p>
          <a:p>
            <a:pPr lvl="0"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DI_CF12_7</a:t>
            </a:r>
            <a:r>
              <a:rPr lang="es-CO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_Alistamiento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tarjeta a utilizar</a:t>
            </a:r>
            <a:r>
              <a:rPr lang="es-ES" b="0" i="0" u="none" strike="noStrike" cap="none" baseline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Texto se encuentra relacionado en la siguiente diapositiva, ubicar texto e imágenes de acuerdo con las indicaciones: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708401"/>
            <a:ext cx="3948174" cy="31495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68FCF-734E-45B9-B57A-63A0BDB52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49"/>
          <a:stretch/>
        </p:blipFill>
        <p:spPr>
          <a:xfrm>
            <a:off x="0" y="1114102"/>
            <a:ext cx="8253350" cy="1430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2CF757-F5C1-4EC1-838B-5AC48039F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12"/>
          <a:stretch/>
        </p:blipFill>
        <p:spPr>
          <a:xfrm>
            <a:off x="0" y="2073048"/>
            <a:ext cx="8253350" cy="94406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938C719-3303-42CA-BC69-9C885481A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49"/>
          <a:stretch/>
        </p:blipFill>
        <p:spPr>
          <a:xfrm>
            <a:off x="0" y="3504026"/>
            <a:ext cx="8253350" cy="143097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A3EBEA8-B7CF-400B-9A7B-52E37AC09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12"/>
          <a:stretch/>
        </p:blipFill>
        <p:spPr>
          <a:xfrm>
            <a:off x="0" y="4462972"/>
            <a:ext cx="8253350" cy="94406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3A6C6E3-0040-4A27-BBE4-52C77A779943}"/>
              </a:ext>
            </a:extLst>
          </p:cNvPr>
          <p:cNvSpPr txBox="1"/>
          <p:nvPr/>
        </p:nvSpPr>
        <p:spPr>
          <a:xfrm>
            <a:off x="492380" y="1576008"/>
            <a:ext cx="141262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Captura de datos  y lanzamiento de órdenes de </a:t>
            </a:r>
            <a:r>
              <a:rPr lang="es-CO" sz="1400" i="1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63965F6-6E23-46EE-84E3-C55F325E1315}"/>
              </a:ext>
            </a:extLst>
          </p:cNvPr>
          <p:cNvSpPr txBox="1"/>
          <p:nvPr/>
        </p:nvSpPr>
        <p:spPr>
          <a:xfrm>
            <a:off x="2621724" y="1576007"/>
            <a:ext cx="14126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i="1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es-CO" sz="1400" i="1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796241-E89D-4B67-9BDE-8C49B5D64BA2}"/>
              </a:ext>
            </a:extLst>
          </p:cNvPr>
          <p:cNvSpPr txBox="1"/>
          <p:nvPr/>
        </p:nvSpPr>
        <p:spPr>
          <a:xfrm>
            <a:off x="4698718" y="1576007"/>
            <a:ext cx="14126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Embalaje.</a:t>
            </a:r>
            <a:endParaRPr lang="es-CO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0C7F321-95F4-48A4-849F-58CE65560CAD}"/>
              </a:ext>
            </a:extLst>
          </p:cNvPr>
          <p:cNvSpPr txBox="1"/>
          <p:nvPr/>
        </p:nvSpPr>
        <p:spPr>
          <a:xfrm>
            <a:off x="6775712" y="1576007"/>
            <a:ext cx="141262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Acondicionamiento de  unidades de 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manipulación.</a:t>
            </a:r>
            <a:endParaRPr lang="es-CO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0F7D48-D676-43D9-9CD1-B457986D5754}"/>
              </a:ext>
            </a:extLst>
          </p:cNvPr>
          <p:cNvSpPr txBox="1"/>
          <p:nvPr/>
        </p:nvSpPr>
        <p:spPr>
          <a:xfrm>
            <a:off x="492380" y="3893277"/>
            <a:ext cx="14126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Pesaje.</a:t>
            </a:r>
            <a:endParaRPr lang="es-ES_tradn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3D2CD3E-1DD0-4DA0-B135-33EAA183FE47}"/>
              </a:ext>
            </a:extLst>
          </p:cNvPr>
          <p:cNvSpPr txBox="1"/>
          <p:nvPr/>
        </p:nvSpPr>
        <p:spPr>
          <a:xfrm>
            <a:off x="2621724" y="3992228"/>
            <a:ext cx="14126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Precintado.</a:t>
            </a:r>
            <a:endParaRPr lang="es-ES_tradnl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504CA4C-CC7F-4381-B3E2-C3867A9951CA}"/>
              </a:ext>
            </a:extLst>
          </p:cNvPr>
          <p:cNvSpPr txBox="1"/>
          <p:nvPr/>
        </p:nvSpPr>
        <p:spPr>
          <a:xfrm>
            <a:off x="4698718" y="3909299"/>
            <a:ext cx="141262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Etiquetado.</a:t>
            </a:r>
            <a:endParaRPr lang="es-ES_tradnl" dirty="0"/>
          </a:p>
          <a:p>
            <a:pPr lvl="0"/>
            <a:endParaRPr lang="es-CO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C27330-8B57-41BD-9F44-962F204A57F0}"/>
              </a:ext>
            </a:extLst>
          </p:cNvPr>
          <p:cNvSpPr txBox="1"/>
          <p:nvPr/>
        </p:nvSpPr>
        <p:spPr>
          <a:xfrm>
            <a:off x="6775712" y="3923527"/>
            <a:ext cx="141262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Preparación de documentos para </a:t>
            </a:r>
            <a:r>
              <a:rPr lang="es-CO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transporte.</a:t>
            </a:r>
            <a:endParaRPr lang="es-CO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E272030-FA6F-4214-A926-917CCDDF8366}"/>
              </a:ext>
            </a:extLst>
          </p:cNvPr>
          <p:cNvSpPr/>
          <p:nvPr/>
        </p:nvSpPr>
        <p:spPr>
          <a:xfrm>
            <a:off x="91440" y="3815462"/>
            <a:ext cx="472440" cy="472440"/>
          </a:xfrm>
          <a:prstGeom prst="ellipse">
            <a:avLst/>
          </a:prstGeom>
          <a:solidFill>
            <a:srgbClr val="522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5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1D9C0C2-C889-4F49-9C54-E200EDC231A8}"/>
              </a:ext>
            </a:extLst>
          </p:cNvPr>
          <p:cNvSpPr/>
          <p:nvPr/>
        </p:nvSpPr>
        <p:spPr>
          <a:xfrm>
            <a:off x="2176597" y="3815462"/>
            <a:ext cx="472440" cy="472440"/>
          </a:xfrm>
          <a:prstGeom prst="ellipse">
            <a:avLst/>
          </a:prstGeom>
          <a:solidFill>
            <a:srgbClr val="7DD3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2D672EE-BC25-4E86-A21A-34EF1C4CE63B}"/>
              </a:ext>
            </a:extLst>
          </p:cNvPr>
          <p:cNvSpPr/>
          <p:nvPr/>
        </p:nvSpPr>
        <p:spPr>
          <a:xfrm>
            <a:off x="4290504" y="3815462"/>
            <a:ext cx="472440" cy="472440"/>
          </a:xfrm>
          <a:prstGeom prst="ellipse">
            <a:avLst/>
          </a:prstGeom>
          <a:solidFill>
            <a:srgbClr val="FF4A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3CA06AA-A53F-4547-B252-68ADB625A152}"/>
              </a:ext>
            </a:extLst>
          </p:cNvPr>
          <p:cNvSpPr/>
          <p:nvPr/>
        </p:nvSpPr>
        <p:spPr>
          <a:xfrm>
            <a:off x="6350130" y="3815462"/>
            <a:ext cx="472440" cy="472440"/>
          </a:xfrm>
          <a:prstGeom prst="ellipse">
            <a:avLst/>
          </a:prstGeom>
          <a:solidFill>
            <a:srgbClr val="FFC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</TotalTime>
  <Words>83</Words>
  <Application>Microsoft Office PowerPoint</Application>
  <PresentationFormat>Panorámica</PresentationFormat>
  <Paragraphs>19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146</cp:revision>
  <dcterms:modified xsi:type="dcterms:W3CDTF">2022-03-28T17:20:14Z</dcterms:modified>
</cp:coreProperties>
</file>