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zTrdvTsTSamIIiH6zAyNkyVRh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-gratis/composicion-rosa-marco-vacio-platos-plastico_4753024.htm#page=1&amp;query=composicion%20en%20dise%C3%B1o&amp;position=41" TargetMode="External"/><Relationship Id="rId4" Type="http://schemas.openxmlformats.org/officeDocument/2006/relationships/hyperlink" Target="https://www.freepik.es/foto-gratis/joven-trabajando-almacen-cajas_5578188.htm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freepik.es/foto-gratis/composicion-rosa-marco-vacio-platos-plastico_4753024.htm#page=1&amp;query=composicion%20en%20dise%C3%B1o&amp;position=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 A tipo 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DI_CF12_8_Procedimientos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Pasos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9 pasos, en cada una incluir el texto e imagen referenciada.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https://www.freepik.es/foto-gratis/joven-trabajando-almacen-cajas_5578188.htm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24408" y="694943"/>
            <a:ext cx="8726118" cy="54681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/>
        </p:nvSpPr>
        <p:spPr>
          <a:xfrm>
            <a:off x="202946" y="1038080"/>
            <a:ext cx="7471410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Llegada de la mercancía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vehículos llegan al almacén, para ello debe estar determinado el muelle en el que se realizará la descarga. El movimiento de la mercancía se debe registrar de manera cronológica a través de un parte de entrada y salida de vehículos.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05840" y="2368212"/>
            <a:ext cx="716851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Verificación del envío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 a la descarga se debe hacer un reconocimiento de la mercancía para comprobar que los datos que se encuentran en el documento (albarán de recepción) coinciden con los documentos de pedido.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47663" y="3747822"/>
            <a:ext cx="7661948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procurar realizar esta maniobra en zonas llanas apilando la mercancía de manera correcta.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05840" y="5293398"/>
            <a:ext cx="61647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cuantitativo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través del cotejo de la mercancía, comprobando que el envío incluye todo lo que est</a:t>
            </a:r>
            <a:r>
              <a:rPr lang="es-CO"/>
              <a:t>á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reflejado en el albarán de entrega.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26935" l="0" r="0" t="44807"/>
          <a:stretch/>
        </p:blipFill>
        <p:spPr>
          <a:xfrm>
            <a:off x="-424408" y="6013017"/>
            <a:ext cx="8726118" cy="15452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pasos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9 pasos, en cada una incluir el texto e imagen referenciada.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08" y="821943"/>
            <a:ext cx="8726118" cy="54681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202946" y="1165080"/>
            <a:ext cx="7471410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cualitativo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extrae una muestra del envío para comprobar el estado del mismo y rechazar la existencia de daños, es importante dejar por escrito el resultado de la inspección.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41096" y="2603976"/>
            <a:ext cx="716851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la mercancía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Posterior a la verificación, se debe integrar al almacén a través de una hoja de recepción. Se le asignará un código a cada referencia para su identificación en el almacén.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147663" y="3874822"/>
            <a:ext cx="7661948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Reacondicionamiento físico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 Gestión del Almacén (SGA) asignará una ubicación a cada referencia, en ocasiones puede ser necesario realizar la desconsolidación de la mercancía.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-328026" y="5313718"/>
            <a:ext cx="7984713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incluir datos como el código interno, lote, caducidad, número de unidades por unidad de carga y ubicación definida.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202945" y="6571598"/>
            <a:ext cx="7606665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 en la zona asignada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ubicar la mercancía en el lugar asignado.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