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v+7CcCdsra+JjMekblvAlknl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www.freepik.es/vector-gratis/bmi-banner-pagina-destino-isometrica-indice-masa-corporal_21584869.htm" TargetMode="External"/><Relationship Id="rId5" Type="http://schemas.openxmlformats.org/officeDocument/2006/relationships/hyperlink" Target="https://www.freepik.es/vector-gratis/bascula-digital-sobre-fondo-blanco_16262850.htm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DI_CF12_9_Pesaje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mi, banner de página de destino isométrica de índice de masa corporal vector gratuito" id="77" name="Google Shape;77;p2"/>
          <p:cNvPicPr preferRelativeResize="0"/>
          <p:nvPr/>
        </p:nvPicPr>
        <p:blipFill rotWithShape="1">
          <a:blip r:embed="rId3">
            <a:alphaModFix/>
          </a:blip>
          <a:srcRect b="0" l="35310" r="0" t="0"/>
          <a:stretch/>
        </p:blipFill>
        <p:spPr>
          <a:xfrm>
            <a:off x="2521217" y="969063"/>
            <a:ext cx="3857244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8253350" y="742948"/>
            <a:ext cx="3957549" cy="379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una infografía, cuya distribución de contenido sea como la propuesta. La infografía consta de un titulo y tres temas de este.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superior: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“Básculas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Anexar imagen referenciada central,</a:t>
            </a:r>
            <a:r>
              <a:rPr b="1" i="0" lang="es-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 LA MUJER Y QUITAR LA PALABRA NORMAL. SE PUEDE PONER UNA CAJA O EMPAQUE EN VEZ DE LA MUJER.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numerales alrededor del círculo no son requeridos.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8253350" y="4538133"/>
            <a:ext cx="3948174" cy="23198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Infografía de referencia: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https://www.freepik.es/vector-gratis/bmi-banner-pagina-destino-isometrica-indice-masa-corporal_21584869.htm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https://www.freepik.es/vector-gratis/bascula-digital-sobre-fondo-blanco_16262850.htm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612571" y="379708"/>
            <a:ext cx="3114053" cy="286719"/>
          </a:xfrm>
          <a:prstGeom prst="rect">
            <a:avLst/>
          </a:prstGeom>
          <a:solidFill>
            <a:srgbClr val="FDCD41"/>
          </a:solidFill>
          <a:ln cap="flat" cmpd="sng" w="25400">
            <a:solidFill>
              <a:srgbClr val="FDCD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221147" y="4682254"/>
            <a:ext cx="3537752" cy="1107472"/>
          </a:xfrm>
          <a:prstGeom prst="rect">
            <a:avLst/>
          </a:prstGeom>
          <a:solidFill>
            <a:srgbClr val="CD8EE1"/>
          </a:solidFill>
          <a:ln cap="flat" cmpd="sng" w="25400">
            <a:solidFill>
              <a:srgbClr val="CD8E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174260" y="804846"/>
            <a:ext cx="2917893" cy="1010194"/>
          </a:xfrm>
          <a:prstGeom prst="rect">
            <a:avLst/>
          </a:prstGeom>
          <a:solidFill>
            <a:srgbClr val="77CEFD"/>
          </a:solidFill>
          <a:ln cap="flat" cmpd="sng" w="25400">
            <a:solidFill>
              <a:srgbClr val="77CE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1927862" y="1850613"/>
            <a:ext cx="792700" cy="509133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114780" y="382981"/>
            <a:ext cx="1445914" cy="40139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5822462" y="395601"/>
            <a:ext cx="642916" cy="1982133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257043" y="794971"/>
            <a:ext cx="1565419" cy="110747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901682" y="4446814"/>
            <a:ext cx="1157646" cy="179760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757335" y="2738430"/>
            <a:ext cx="15087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EFD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77CEFD"/>
                </a:solidFill>
                <a:latin typeface="Arial"/>
                <a:ea typeface="Arial"/>
                <a:cs typeface="Arial"/>
                <a:sym typeface="Arial"/>
              </a:rPr>
              <a:t>Báscula compacta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095071" y="784381"/>
            <a:ext cx="311405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Corresponde al equipo que se usa normalmente y que se conoce también como báscula o balanza de sobremesa. Se compone de una plataforma de pesaje donde se pone el artículo y un indicador de peso que puede ser una aguja que indica las cantidades o un sistema LCD que corresponde a un modelo más moderno.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131642" y="4770019"/>
            <a:ext cx="361631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ser de diferentes características, por ejemplo, las </a:t>
            </a:r>
            <a:r>
              <a:rPr lang="es-ES" sz="1000"/>
              <a:t>básculas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cuentapiezas que son de sobremesa y con mucha precisión o las grandes e industriales que se encuentran empotradas al suelo para mercancía transportada por carretillas, elevadoras o transpaletas.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777431" y="4237465"/>
            <a:ext cx="20540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8EE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D8EE1"/>
                </a:solidFill>
                <a:latin typeface="Arial"/>
                <a:ea typeface="Arial"/>
                <a:cs typeface="Arial"/>
                <a:sym typeface="Arial"/>
              </a:rPr>
              <a:t>Báscula especial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826108" y="384858"/>
            <a:ext cx="29484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Básculas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206" y="3546337"/>
            <a:ext cx="426122" cy="355771"/>
          </a:xfrm>
          <a:prstGeom prst="ellipse">
            <a:avLst/>
          </a:prstGeom>
          <a:solidFill>
            <a:srgbClr val="77CEFD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386545" y="3884960"/>
            <a:ext cx="426122" cy="355771"/>
          </a:xfrm>
          <a:prstGeom prst="ellipse">
            <a:avLst/>
          </a:prstGeom>
          <a:solidFill>
            <a:srgbClr val="46304D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áscula digital sobre un fondo blanco. vector gratuito"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8757" y="832359"/>
            <a:ext cx="2482203" cy="967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junto de iconos planos de almacén vector gratuito" id="98" name="Google Shape;98;p2"/>
          <p:cNvPicPr preferRelativeResize="0"/>
          <p:nvPr/>
        </p:nvPicPr>
        <p:blipFill rotWithShape="1">
          <a:blip r:embed="rId7">
            <a:alphaModFix/>
          </a:blip>
          <a:srcRect b="0" l="73779" r="0" t="78973"/>
          <a:stretch/>
        </p:blipFill>
        <p:spPr>
          <a:xfrm>
            <a:off x="-237647" y="3968950"/>
            <a:ext cx="3458794" cy="277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