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8EFDE8-9ED6-47E1-971B-046AC7DBF1D4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E307F48-95EA-407C-AEAE-48A755FCF26A}">
      <dgm:prSet/>
      <dgm:spPr/>
      <dgm:t>
        <a:bodyPr/>
        <a:lstStyle/>
        <a:p>
          <a:r>
            <a:rPr lang="es-MX" b="1" i="0" dirty="0"/>
            <a:t>Evaluación de usabilidad del prototipo </a:t>
          </a:r>
          <a:r>
            <a:rPr lang="es-MX" b="1" i="1" dirty="0"/>
            <a:t>software</a:t>
          </a:r>
          <a:endParaRPr lang="es-MX" i="1" dirty="0"/>
        </a:p>
      </dgm:t>
    </dgm:pt>
    <dgm:pt modelId="{105D22A9-21B5-4ADD-8172-2FE697EE9ED1}" type="parTrans" cxnId="{516B7B0B-5F58-4F3C-A40F-B4443AF6D749}">
      <dgm:prSet/>
      <dgm:spPr/>
      <dgm:t>
        <a:bodyPr/>
        <a:lstStyle/>
        <a:p>
          <a:endParaRPr lang="es-MX"/>
        </a:p>
      </dgm:t>
    </dgm:pt>
    <dgm:pt modelId="{A8BD8CA2-C4BD-4013-B64B-FAFD790A175B}" type="sibTrans" cxnId="{516B7B0B-5F58-4F3C-A40F-B4443AF6D749}">
      <dgm:prSet/>
      <dgm:spPr/>
      <dgm:t>
        <a:bodyPr/>
        <a:lstStyle/>
        <a:p>
          <a:endParaRPr lang="es-MX"/>
        </a:p>
      </dgm:t>
    </dgm:pt>
    <dgm:pt modelId="{0F13EA70-B026-4DE0-A8FA-8D097283A232}">
      <dgm:prSet/>
      <dgm:spPr/>
      <dgm:t>
        <a:bodyPr/>
        <a:lstStyle/>
        <a:p>
          <a:r>
            <a:rPr lang="es-MX" b="1" i="0" dirty="0"/>
            <a:t>Diseño de interfaz gráfica de usuario</a:t>
          </a:r>
          <a:endParaRPr lang="es-MX" dirty="0"/>
        </a:p>
      </dgm:t>
    </dgm:pt>
    <dgm:pt modelId="{E2828AEF-4DF1-43CE-AD72-8DB366CE71CF}" type="parTrans" cxnId="{2578ADDF-F7B4-4D94-B499-B54DB3548FD9}">
      <dgm:prSet/>
      <dgm:spPr/>
      <dgm:t>
        <a:bodyPr/>
        <a:lstStyle/>
        <a:p>
          <a:endParaRPr lang="es-MX"/>
        </a:p>
      </dgm:t>
    </dgm:pt>
    <dgm:pt modelId="{4505EC3A-AAEF-4277-9DB5-16434BE5FDE5}" type="sibTrans" cxnId="{2578ADDF-F7B4-4D94-B499-B54DB3548FD9}">
      <dgm:prSet/>
      <dgm:spPr/>
      <dgm:t>
        <a:bodyPr/>
        <a:lstStyle/>
        <a:p>
          <a:endParaRPr lang="es-MX"/>
        </a:p>
      </dgm:t>
    </dgm:pt>
    <dgm:pt modelId="{ADC645EA-CFBA-4BFF-9FDA-EAF3408F9A8E}">
      <dgm:prSet/>
      <dgm:spPr/>
      <dgm:t>
        <a:bodyPr/>
        <a:lstStyle/>
        <a:p>
          <a:r>
            <a:rPr lang="es-MX" b="0" i="0" dirty="0"/>
            <a:t>Principios de diseño </a:t>
          </a:r>
          <a:endParaRPr lang="es-MX" dirty="0"/>
        </a:p>
      </dgm:t>
    </dgm:pt>
    <dgm:pt modelId="{8F2687B8-D2CA-4DFE-8CD8-633B6993545F}" type="parTrans" cxnId="{7334C0D5-965F-4D7B-96D2-F1A36421436A}">
      <dgm:prSet/>
      <dgm:spPr/>
      <dgm:t>
        <a:bodyPr/>
        <a:lstStyle/>
        <a:p>
          <a:endParaRPr lang="es-MX"/>
        </a:p>
      </dgm:t>
    </dgm:pt>
    <dgm:pt modelId="{EB691A1D-EC0F-4C2B-9F4A-92F02E14419C}" type="sibTrans" cxnId="{7334C0D5-965F-4D7B-96D2-F1A36421436A}">
      <dgm:prSet/>
      <dgm:spPr/>
      <dgm:t>
        <a:bodyPr/>
        <a:lstStyle/>
        <a:p>
          <a:endParaRPr lang="es-MX"/>
        </a:p>
      </dgm:t>
    </dgm:pt>
    <dgm:pt modelId="{A827DAA4-3C5B-4F38-9370-31F35EB79D9B}">
      <dgm:prSet/>
      <dgm:spPr/>
      <dgm:t>
        <a:bodyPr/>
        <a:lstStyle/>
        <a:p>
          <a:r>
            <a:rPr lang="es-MX" b="0" i="0" dirty="0"/>
            <a:t>Importancia de la usabilidad y accesibilidad</a:t>
          </a:r>
          <a:endParaRPr lang="es-MX" dirty="0"/>
        </a:p>
      </dgm:t>
    </dgm:pt>
    <dgm:pt modelId="{C6EEE110-5CB1-405A-9958-050D7B59A818}" type="parTrans" cxnId="{47415F2C-71FF-4946-80FC-21204C8AF726}">
      <dgm:prSet/>
      <dgm:spPr/>
      <dgm:t>
        <a:bodyPr/>
        <a:lstStyle/>
        <a:p>
          <a:endParaRPr lang="es-MX"/>
        </a:p>
      </dgm:t>
    </dgm:pt>
    <dgm:pt modelId="{722EC7BA-D9EC-47B4-8811-F4ABA0E62757}" type="sibTrans" cxnId="{47415F2C-71FF-4946-80FC-21204C8AF726}">
      <dgm:prSet/>
      <dgm:spPr/>
      <dgm:t>
        <a:bodyPr/>
        <a:lstStyle/>
        <a:p>
          <a:endParaRPr lang="es-MX"/>
        </a:p>
      </dgm:t>
    </dgm:pt>
    <dgm:pt modelId="{E2499FC1-E8E7-4DBF-A403-4CA9F2736E24}">
      <dgm:prSet/>
      <dgm:spPr/>
      <dgm:t>
        <a:bodyPr/>
        <a:lstStyle/>
        <a:p>
          <a:r>
            <a:rPr lang="es-MX" b="1" i="0" dirty="0"/>
            <a:t>Técnicas de evaluación de usabilidad</a:t>
          </a:r>
          <a:endParaRPr lang="es-MX" dirty="0"/>
        </a:p>
      </dgm:t>
    </dgm:pt>
    <dgm:pt modelId="{273949D1-DA8F-4688-86AD-5AB7B5230C26}" type="parTrans" cxnId="{86D83338-615A-48E8-98C9-48167B2ED915}">
      <dgm:prSet/>
      <dgm:spPr/>
      <dgm:t>
        <a:bodyPr/>
        <a:lstStyle/>
        <a:p>
          <a:endParaRPr lang="es-MX"/>
        </a:p>
      </dgm:t>
    </dgm:pt>
    <dgm:pt modelId="{E1772423-A964-4AF1-9AE6-BEF1CC5430A4}" type="sibTrans" cxnId="{86D83338-615A-48E8-98C9-48167B2ED915}">
      <dgm:prSet/>
      <dgm:spPr/>
      <dgm:t>
        <a:bodyPr/>
        <a:lstStyle/>
        <a:p>
          <a:endParaRPr lang="es-MX"/>
        </a:p>
      </dgm:t>
    </dgm:pt>
    <dgm:pt modelId="{D5E96534-B621-4428-BE80-B4A21999A251}">
      <dgm:prSet/>
      <dgm:spPr/>
      <dgm:t>
        <a:bodyPr/>
        <a:lstStyle/>
        <a:p>
          <a:r>
            <a:rPr lang="es-MX" b="0" i="0" dirty="0"/>
            <a:t>Métodos de inspección</a:t>
          </a:r>
          <a:endParaRPr lang="es-MX" dirty="0"/>
        </a:p>
      </dgm:t>
    </dgm:pt>
    <dgm:pt modelId="{46A9B8CC-E00A-44CF-AC13-E491C7F5AE86}" type="parTrans" cxnId="{347808BB-95E3-4804-BD06-0DC79FE1CB4F}">
      <dgm:prSet/>
      <dgm:spPr/>
      <dgm:t>
        <a:bodyPr/>
        <a:lstStyle/>
        <a:p>
          <a:endParaRPr lang="es-MX"/>
        </a:p>
      </dgm:t>
    </dgm:pt>
    <dgm:pt modelId="{EF66D4F3-9929-456A-80C9-A94964805A0D}" type="sibTrans" cxnId="{347808BB-95E3-4804-BD06-0DC79FE1CB4F}">
      <dgm:prSet/>
      <dgm:spPr/>
      <dgm:t>
        <a:bodyPr/>
        <a:lstStyle/>
        <a:p>
          <a:endParaRPr lang="es-MX"/>
        </a:p>
      </dgm:t>
    </dgm:pt>
    <dgm:pt modelId="{8FFA913C-F0AE-40E2-A9CC-71745E47AE7F}">
      <dgm:prSet/>
      <dgm:spPr/>
      <dgm:t>
        <a:bodyPr/>
        <a:lstStyle/>
        <a:p>
          <a:r>
            <a:rPr lang="es-MX" b="0" i="0" dirty="0"/>
            <a:t>Evaluación heurística</a:t>
          </a:r>
          <a:endParaRPr lang="es-MX" dirty="0"/>
        </a:p>
      </dgm:t>
    </dgm:pt>
    <dgm:pt modelId="{FC7655B0-C1F0-411E-AD41-DAEB56B58421}" type="parTrans" cxnId="{7BA3CD59-AC6F-49C5-83F9-A18597D7F071}">
      <dgm:prSet/>
      <dgm:spPr/>
      <dgm:t>
        <a:bodyPr/>
        <a:lstStyle/>
        <a:p>
          <a:endParaRPr lang="es-MX"/>
        </a:p>
      </dgm:t>
    </dgm:pt>
    <dgm:pt modelId="{A594B7A6-ACC7-4324-9629-303A1555982D}" type="sibTrans" cxnId="{7BA3CD59-AC6F-49C5-83F9-A18597D7F071}">
      <dgm:prSet/>
      <dgm:spPr/>
      <dgm:t>
        <a:bodyPr/>
        <a:lstStyle/>
        <a:p>
          <a:endParaRPr lang="es-MX"/>
        </a:p>
      </dgm:t>
    </dgm:pt>
    <dgm:pt modelId="{DCB657F4-DB5F-4472-8863-C4C7DA4DD491}">
      <dgm:prSet/>
      <dgm:spPr/>
      <dgm:t>
        <a:bodyPr/>
        <a:lstStyle/>
        <a:p>
          <a:r>
            <a:rPr lang="es-MX" b="0" i="0" dirty="0"/>
            <a:t>Recorrido cognitivo</a:t>
          </a:r>
          <a:endParaRPr lang="es-MX" dirty="0"/>
        </a:p>
      </dgm:t>
    </dgm:pt>
    <dgm:pt modelId="{80FC8B54-942F-4C53-A0FC-686967204F53}" type="parTrans" cxnId="{A37CA8F1-A249-49D3-93A4-F000BF888891}">
      <dgm:prSet/>
      <dgm:spPr/>
      <dgm:t>
        <a:bodyPr/>
        <a:lstStyle/>
        <a:p>
          <a:endParaRPr lang="es-MX"/>
        </a:p>
      </dgm:t>
    </dgm:pt>
    <dgm:pt modelId="{40CF5D1F-C106-402C-9119-8B3978EBF65D}" type="sibTrans" cxnId="{A37CA8F1-A249-49D3-93A4-F000BF888891}">
      <dgm:prSet/>
      <dgm:spPr/>
      <dgm:t>
        <a:bodyPr/>
        <a:lstStyle/>
        <a:p>
          <a:endParaRPr lang="es-MX"/>
        </a:p>
      </dgm:t>
    </dgm:pt>
    <dgm:pt modelId="{B802CE47-6D7C-4EF6-BAD2-D66EFD8B1A8A}">
      <dgm:prSet/>
      <dgm:spPr/>
      <dgm:t>
        <a:bodyPr/>
        <a:lstStyle/>
        <a:p>
          <a:r>
            <a:rPr lang="es-MX" b="0" i="0" dirty="0"/>
            <a:t>Inspección de estándares</a:t>
          </a:r>
          <a:endParaRPr lang="es-MX" dirty="0"/>
        </a:p>
      </dgm:t>
    </dgm:pt>
    <dgm:pt modelId="{182375B6-0C85-465F-AD97-227FAE78730C}" type="parTrans" cxnId="{69F0E4C9-EB07-41B7-A792-D4C39FA355FB}">
      <dgm:prSet/>
      <dgm:spPr/>
      <dgm:t>
        <a:bodyPr/>
        <a:lstStyle/>
        <a:p>
          <a:endParaRPr lang="es-MX"/>
        </a:p>
      </dgm:t>
    </dgm:pt>
    <dgm:pt modelId="{5B240573-873E-4706-A9FA-BC36B9F4AC57}" type="sibTrans" cxnId="{69F0E4C9-EB07-41B7-A792-D4C39FA355FB}">
      <dgm:prSet/>
      <dgm:spPr/>
      <dgm:t>
        <a:bodyPr/>
        <a:lstStyle/>
        <a:p>
          <a:endParaRPr lang="es-MX"/>
        </a:p>
      </dgm:t>
    </dgm:pt>
    <dgm:pt modelId="{4CC9B768-B03C-4B95-B91F-B6A6026CA304}">
      <dgm:prSet/>
      <dgm:spPr/>
      <dgm:t>
        <a:bodyPr/>
        <a:lstStyle/>
        <a:p>
          <a:r>
            <a:rPr lang="es-MX" b="0" i="0" dirty="0"/>
            <a:t>Métodos de indagación</a:t>
          </a:r>
          <a:endParaRPr lang="es-MX" dirty="0"/>
        </a:p>
      </dgm:t>
    </dgm:pt>
    <dgm:pt modelId="{B91A36B2-3B29-4312-982D-6BF9B31E86A9}" type="parTrans" cxnId="{D43FB054-9F27-44DC-B170-4C619E1E26A4}">
      <dgm:prSet/>
      <dgm:spPr/>
      <dgm:t>
        <a:bodyPr/>
        <a:lstStyle/>
        <a:p>
          <a:endParaRPr lang="es-MX"/>
        </a:p>
      </dgm:t>
    </dgm:pt>
    <dgm:pt modelId="{B6116165-796F-4366-BABC-912672C3853B}" type="sibTrans" cxnId="{D43FB054-9F27-44DC-B170-4C619E1E26A4}">
      <dgm:prSet/>
      <dgm:spPr/>
      <dgm:t>
        <a:bodyPr/>
        <a:lstStyle/>
        <a:p>
          <a:endParaRPr lang="es-MX"/>
        </a:p>
      </dgm:t>
    </dgm:pt>
    <dgm:pt modelId="{6482017F-25AA-42A8-BD2F-D1CB973C7018}">
      <dgm:prSet/>
      <dgm:spPr/>
      <dgm:t>
        <a:bodyPr/>
        <a:lstStyle/>
        <a:p>
          <a:r>
            <a:rPr lang="es-MX" b="0" i="0" dirty="0"/>
            <a:t>Cuestionarios</a:t>
          </a:r>
          <a:endParaRPr lang="es-MX" dirty="0"/>
        </a:p>
      </dgm:t>
    </dgm:pt>
    <dgm:pt modelId="{264A6B04-ED7B-4BA4-B697-77AC51C8343C}" type="parTrans" cxnId="{2A1989F9-EFE9-47CC-BF85-E4643DB3026B}">
      <dgm:prSet/>
      <dgm:spPr/>
      <dgm:t>
        <a:bodyPr/>
        <a:lstStyle/>
        <a:p>
          <a:endParaRPr lang="es-MX"/>
        </a:p>
      </dgm:t>
    </dgm:pt>
    <dgm:pt modelId="{31F2F9AD-6CEB-4650-8B87-2956D17FB79B}" type="sibTrans" cxnId="{2A1989F9-EFE9-47CC-BF85-E4643DB3026B}">
      <dgm:prSet/>
      <dgm:spPr/>
      <dgm:t>
        <a:bodyPr/>
        <a:lstStyle/>
        <a:p>
          <a:endParaRPr lang="es-MX"/>
        </a:p>
      </dgm:t>
    </dgm:pt>
    <dgm:pt modelId="{1C3DD2FB-2236-4E4D-9596-5630A202B7D9}">
      <dgm:prSet/>
      <dgm:spPr/>
      <dgm:t>
        <a:bodyPr/>
        <a:lstStyle/>
        <a:p>
          <a:r>
            <a:rPr lang="es-MX" b="0" i="0" dirty="0"/>
            <a:t>Entrevistas</a:t>
          </a:r>
          <a:endParaRPr lang="es-MX" dirty="0"/>
        </a:p>
      </dgm:t>
    </dgm:pt>
    <dgm:pt modelId="{0A309CE7-EF25-4110-9B51-E620A86B119B}" type="parTrans" cxnId="{A2214EBE-EAD9-4803-90E9-A3654B8A3DD0}">
      <dgm:prSet/>
      <dgm:spPr/>
      <dgm:t>
        <a:bodyPr/>
        <a:lstStyle/>
        <a:p>
          <a:endParaRPr lang="es-MX"/>
        </a:p>
      </dgm:t>
    </dgm:pt>
    <dgm:pt modelId="{5C55A849-091D-42CD-8247-08C7D0F17757}" type="sibTrans" cxnId="{A2214EBE-EAD9-4803-90E9-A3654B8A3DD0}">
      <dgm:prSet/>
      <dgm:spPr/>
      <dgm:t>
        <a:bodyPr/>
        <a:lstStyle/>
        <a:p>
          <a:endParaRPr lang="es-MX"/>
        </a:p>
      </dgm:t>
    </dgm:pt>
    <dgm:pt modelId="{A6E62583-4173-4246-BF9D-BBEC8A267E74}">
      <dgm:prSet/>
      <dgm:spPr/>
      <dgm:t>
        <a:bodyPr/>
        <a:lstStyle/>
        <a:p>
          <a:r>
            <a:rPr lang="es-MX" b="0" i="0" dirty="0"/>
            <a:t>Grabación del uso</a:t>
          </a:r>
          <a:endParaRPr lang="es-MX" dirty="0"/>
        </a:p>
      </dgm:t>
    </dgm:pt>
    <dgm:pt modelId="{25A3B336-C1D8-4DDC-AC28-8866594F5B70}" type="parTrans" cxnId="{A2FF2D9A-C36A-417F-80F5-758255B2ED84}">
      <dgm:prSet/>
      <dgm:spPr/>
      <dgm:t>
        <a:bodyPr/>
        <a:lstStyle/>
        <a:p>
          <a:endParaRPr lang="es-MX"/>
        </a:p>
      </dgm:t>
    </dgm:pt>
    <dgm:pt modelId="{F236D58D-C7E1-4DCA-9D46-B1BB0A125B7C}" type="sibTrans" cxnId="{A2FF2D9A-C36A-417F-80F5-758255B2ED84}">
      <dgm:prSet/>
      <dgm:spPr/>
      <dgm:t>
        <a:bodyPr/>
        <a:lstStyle/>
        <a:p>
          <a:endParaRPr lang="es-MX"/>
        </a:p>
      </dgm:t>
    </dgm:pt>
    <dgm:pt modelId="{0FC3E63D-5FC1-42C7-8C31-A1531434DCD8}">
      <dgm:prSet/>
      <dgm:spPr/>
      <dgm:t>
        <a:bodyPr/>
        <a:lstStyle/>
        <a:p>
          <a:r>
            <a:rPr lang="es-MX" b="0" i="0" dirty="0"/>
            <a:t>Métodos de prueba</a:t>
          </a:r>
          <a:endParaRPr lang="es-MX" dirty="0"/>
        </a:p>
      </dgm:t>
    </dgm:pt>
    <dgm:pt modelId="{D48EA7DC-8408-4F47-BF5E-5E5C9451E2E9}" type="parTrans" cxnId="{8BBC4C7E-3988-4813-B974-3A75D831D309}">
      <dgm:prSet/>
      <dgm:spPr/>
      <dgm:t>
        <a:bodyPr/>
        <a:lstStyle/>
        <a:p>
          <a:endParaRPr lang="es-MX"/>
        </a:p>
      </dgm:t>
    </dgm:pt>
    <dgm:pt modelId="{8DF70A03-213E-4583-91C0-A69019B990BB}" type="sibTrans" cxnId="{8BBC4C7E-3988-4813-B974-3A75D831D309}">
      <dgm:prSet/>
      <dgm:spPr/>
      <dgm:t>
        <a:bodyPr/>
        <a:lstStyle/>
        <a:p>
          <a:endParaRPr lang="es-MX"/>
        </a:p>
      </dgm:t>
    </dgm:pt>
    <dgm:pt modelId="{E9269A00-0DF8-4E2D-B469-EE27693961AC}">
      <dgm:prSet/>
      <dgm:spPr/>
      <dgm:t>
        <a:bodyPr/>
        <a:lstStyle/>
        <a:p>
          <a:r>
            <a:rPr lang="es-MX" b="0" i="0" dirty="0"/>
            <a:t>Pruebas de usabilidad</a:t>
          </a:r>
          <a:endParaRPr lang="es-MX" dirty="0"/>
        </a:p>
      </dgm:t>
    </dgm:pt>
    <dgm:pt modelId="{DE4ADEDC-AF75-49EF-8CB1-15E7415EB66A}" type="parTrans" cxnId="{AFCB2C0E-71A0-4898-BF5B-0BDADD814082}">
      <dgm:prSet/>
      <dgm:spPr/>
      <dgm:t>
        <a:bodyPr/>
        <a:lstStyle/>
        <a:p>
          <a:endParaRPr lang="es-MX"/>
        </a:p>
      </dgm:t>
    </dgm:pt>
    <dgm:pt modelId="{B411D953-6FC6-4003-80D1-C2117372BF64}" type="sibTrans" cxnId="{AFCB2C0E-71A0-4898-BF5B-0BDADD814082}">
      <dgm:prSet/>
      <dgm:spPr/>
      <dgm:t>
        <a:bodyPr/>
        <a:lstStyle/>
        <a:p>
          <a:endParaRPr lang="es-MX"/>
        </a:p>
      </dgm:t>
    </dgm:pt>
    <dgm:pt modelId="{990BEA7B-5A96-4237-9960-B2E93078F28F}">
      <dgm:prSet/>
      <dgm:spPr/>
      <dgm:t>
        <a:bodyPr/>
        <a:lstStyle/>
        <a:p>
          <a:r>
            <a:rPr lang="es-MX" b="0" i="0" dirty="0"/>
            <a:t>Test de usuario</a:t>
          </a:r>
          <a:endParaRPr lang="es-MX" dirty="0"/>
        </a:p>
      </dgm:t>
    </dgm:pt>
    <dgm:pt modelId="{22E5250F-0B58-4474-AC55-B7BD419937FD}" type="parTrans" cxnId="{40456B33-8DD9-4471-B7D4-43136B3DE96D}">
      <dgm:prSet/>
      <dgm:spPr/>
      <dgm:t>
        <a:bodyPr/>
        <a:lstStyle/>
        <a:p>
          <a:endParaRPr lang="es-MX"/>
        </a:p>
      </dgm:t>
    </dgm:pt>
    <dgm:pt modelId="{384F0807-E6E1-4D5B-94FB-50BFA4519A0F}" type="sibTrans" cxnId="{40456B33-8DD9-4471-B7D4-43136B3DE96D}">
      <dgm:prSet/>
      <dgm:spPr/>
      <dgm:t>
        <a:bodyPr/>
        <a:lstStyle/>
        <a:p>
          <a:endParaRPr lang="es-MX"/>
        </a:p>
      </dgm:t>
    </dgm:pt>
    <dgm:pt modelId="{1CF7794C-D2E7-4AF6-830B-9C1AC1494A45}">
      <dgm:prSet/>
      <dgm:spPr/>
      <dgm:t>
        <a:bodyPr/>
        <a:lstStyle/>
        <a:p>
          <a:r>
            <a:rPr lang="es-MX" b="0" i="1" dirty="0" err="1"/>
            <a:t>Card</a:t>
          </a:r>
          <a:r>
            <a:rPr lang="es-MX" b="0" i="1" dirty="0"/>
            <a:t> </a:t>
          </a:r>
          <a:r>
            <a:rPr lang="es-MX" b="0" i="1" dirty="0" err="1"/>
            <a:t>sorting</a:t>
          </a:r>
          <a:endParaRPr lang="es-MX" i="1" dirty="0"/>
        </a:p>
      </dgm:t>
    </dgm:pt>
    <dgm:pt modelId="{4E3DAE52-760D-48FD-B4D4-594246DE148E}" type="parTrans" cxnId="{026DD80F-B3F2-4849-8F33-FB47E6A27E02}">
      <dgm:prSet/>
      <dgm:spPr/>
      <dgm:t>
        <a:bodyPr/>
        <a:lstStyle/>
        <a:p>
          <a:endParaRPr lang="es-MX"/>
        </a:p>
      </dgm:t>
    </dgm:pt>
    <dgm:pt modelId="{1E016BC7-7E83-46EE-B654-5C771972ABB2}" type="sibTrans" cxnId="{026DD80F-B3F2-4849-8F33-FB47E6A27E02}">
      <dgm:prSet/>
      <dgm:spPr/>
      <dgm:t>
        <a:bodyPr/>
        <a:lstStyle/>
        <a:p>
          <a:endParaRPr lang="es-MX"/>
        </a:p>
      </dgm:t>
    </dgm:pt>
    <dgm:pt modelId="{3106035C-6A76-4B19-8376-A1737783996C}">
      <dgm:prSet/>
      <dgm:spPr/>
      <dgm:t>
        <a:bodyPr/>
        <a:lstStyle/>
        <a:p>
          <a:r>
            <a:rPr lang="es-MX" b="1" i="0" dirty="0"/>
            <a:t>Evaluación de accesibilidad</a:t>
          </a:r>
          <a:endParaRPr lang="es-MX" dirty="0"/>
        </a:p>
      </dgm:t>
    </dgm:pt>
    <dgm:pt modelId="{F7C9F523-B4D0-44F5-AF5A-853100AD14AE}" type="parTrans" cxnId="{E90BA825-2DF4-4603-9EF1-323331D15661}">
      <dgm:prSet/>
      <dgm:spPr/>
      <dgm:t>
        <a:bodyPr/>
        <a:lstStyle/>
        <a:p>
          <a:endParaRPr lang="es-MX"/>
        </a:p>
      </dgm:t>
    </dgm:pt>
    <dgm:pt modelId="{643080B6-3C22-441D-9755-742196F4530C}" type="sibTrans" cxnId="{E90BA825-2DF4-4603-9EF1-323331D15661}">
      <dgm:prSet/>
      <dgm:spPr/>
      <dgm:t>
        <a:bodyPr/>
        <a:lstStyle/>
        <a:p>
          <a:endParaRPr lang="es-MX"/>
        </a:p>
      </dgm:t>
    </dgm:pt>
    <dgm:pt modelId="{721E7DF6-E5E3-4C7E-BDF3-D48DFCA00C17}">
      <dgm:prSet/>
      <dgm:spPr/>
      <dgm:t>
        <a:bodyPr/>
        <a:lstStyle/>
        <a:p>
          <a:r>
            <a:rPr lang="es-MX" b="0" i="0" dirty="0"/>
            <a:t>Directrices de accesibilidad</a:t>
          </a:r>
        </a:p>
        <a:p>
          <a:r>
            <a:rPr lang="es-MX" dirty="0" err="1"/>
            <a:t>W3C</a:t>
          </a:r>
          <a:endParaRPr lang="es-MX" dirty="0"/>
        </a:p>
      </dgm:t>
    </dgm:pt>
    <dgm:pt modelId="{D152705B-F00A-443B-BA67-D1474488CB15}" type="parTrans" cxnId="{DCDCFC2D-15C8-4D3D-B251-1EF00C6623B7}">
      <dgm:prSet/>
      <dgm:spPr/>
      <dgm:t>
        <a:bodyPr/>
        <a:lstStyle/>
        <a:p>
          <a:endParaRPr lang="es-MX"/>
        </a:p>
      </dgm:t>
    </dgm:pt>
    <dgm:pt modelId="{74A4D2EB-5ACB-43F6-9C01-B900306D3B2B}" type="sibTrans" cxnId="{DCDCFC2D-15C8-4D3D-B251-1EF00C6623B7}">
      <dgm:prSet/>
      <dgm:spPr/>
      <dgm:t>
        <a:bodyPr/>
        <a:lstStyle/>
        <a:p>
          <a:endParaRPr lang="es-MX"/>
        </a:p>
      </dgm:t>
    </dgm:pt>
    <dgm:pt modelId="{A5E578F2-AC3B-4525-B439-BDF78A3046AF}">
      <dgm:prSet/>
      <dgm:spPr/>
      <dgm:t>
        <a:bodyPr/>
        <a:lstStyle/>
        <a:p>
          <a:r>
            <a:rPr lang="es-MX" b="0" i="0" dirty="0"/>
            <a:t>Herramientas de validación de accesibilidad</a:t>
          </a:r>
          <a:endParaRPr lang="es-MX" dirty="0"/>
        </a:p>
      </dgm:t>
    </dgm:pt>
    <dgm:pt modelId="{5C1E4716-50AC-427E-811A-A99AD8C82067}" type="parTrans" cxnId="{BC7FB403-208C-4BED-A018-D5093BC7432F}">
      <dgm:prSet/>
      <dgm:spPr/>
      <dgm:t>
        <a:bodyPr/>
        <a:lstStyle/>
        <a:p>
          <a:endParaRPr lang="es-MX"/>
        </a:p>
      </dgm:t>
    </dgm:pt>
    <dgm:pt modelId="{0F3951BB-4541-4474-8EE8-8B9168994C26}" type="sibTrans" cxnId="{BC7FB403-208C-4BED-A018-D5093BC7432F}">
      <dgm:prSet/>
      <dgm:spPr/>
      <dgm:t>
        <a:bodyPr/>
        <a:lstStyle/>
        <a:p>
          <a:endParaRPr lang="es-MX"/>
        </a:p>
      </dgm:t>
    </dgm:pt>
    <dgm:pt modelId="{5BA89934-B464-420D-B9B3-C9AE033A8A57}">
      <dgm:prSet/>
      <dgm:spPr/>
      <dgm:t>
        <a:bodyPr/>
        <a:lstStyle/>
        <a:p>
          <a:r>
            <a:rPr lang="es-MX" b="0" i="0" dirty="0"/>
            <a:t>Pruebas de accesibilidad</a:t>
          </a:r>
          <a:endParaRPr lang="es-MX" dirty="0"/>
        </a:p>
      </dgm:t>
    </dgm:pt>
    <dgm:pt modelId="{1EA44DB8-6A85-44C5-9614-0E4D3C58F16A}" type="parTrans" cxnId="{2E15C975-8E0A-4D9A-93A3-10013D780D38}">
      <dgm:prSet/>
      <dgm:spPr/>
      <dgm:t>
        <a:bodyPr/>
        <a:lstStyle/>
        <a:p>
          <a:endParaRPr lang="es-MX"/>
        </a:p>
      </dgm:t>
    </dgm:pt>
    <dgm:pt modelId="{06F6551C-A6A5-4B00-A431-0F1784418166}" type="sibTrans" cxnId="{2E15C975-8E0A-4D9A-93A3-10013D780D38}">
      <dgm:prSet/>
      <dgm:spPr/>
      <dgm:t>
        <a:bodyPr/>
        <a:lstStyle/>
        <a:p>
          <a:endParaRPr lang="es-MX"/>
        </a:p>
      </dgm:t>
    </dgm:pt>
    <dgm:pt modelId="{D2A0E450-D0E8-4784-8261-BE5D481A2C7E}">
      <dgm:prSet/>
      <dgm:spPr/>
      <dgm:t>
        <a:bodyPr/>
        <a:lstStyle/>
        <a:p>
          <a:r>
            <a:rPr lang="es-MX" b="1" i="0" dirty="0"/>
            <a:t>Herramientas y recursos</a:t>
          </a:r>
          <a:endParaRPr lang="es-MX" dirty="0"/>
        </a:p>
      </dgm:t>
    </dgm:pt>
    <dgm:pt modelId="{00D04EEF-3296-4D0F-BBA1-64476796716F}" type="parTrans" cxnId="{A89920CB-9602-42E5-91A5-675AEC5509FD}">
      <dgm:prSet/>
      <dgm:spPr/>
      <dgm:t>
        <a:bodyPr/>
        <a:lstStyle/>
        <a:p>
          <a:endParaRPr lang="es-MX"/>
        </a:p>
      </dgm:t>
    </dgm:pt>
    <dgm:pt modelId="{E32897E0-4FB8-415D-AAE0-FCB24FBC4693}" type="sibTrans" cxnId="{A89920CB-9602-42E5-91A5-675AEC5509FD}">
      <dgm:prSet/>
      <dgm:spPr/>
      <dgm:t>
        <a:bodyPr/>
        <a:lstStyle/>
        <a:p>
          <a:endParaRPr lang="es-MX"/>
        </a:p>
      </dgm:t>
    </dgm:pt>
    <dgm:pt modelId="{E20D7DB1-AFA5-4EF2-8363-088062A32494}">
      <dgm:prSet/>
      <dgm:spPr/>
      <dgm:t>
        <a:bodyPr/>
        <a:lstStyle/>
        <a:p>
          <a:r>
            <a:rPr lang="es-MX" b="0" i="0" dirty="0"/>
            <a:t>Herramientas de diseño </a:t>
          </a:r>
        </a:p>
      </dgm:t>
    </dgm:pt>
    <dgm:pt modelId="{90003EAD-DF9B-4AE4-ACD8-42843D2FA479}" type="parTrans" cxnId="{F9E4A105-C5D6-448D-BEE2-F86EA8B79FB3}">
      <dgm:prSet/>
      <dgm:spPr/>
      <dgm:t>
        <a:bodyPr/>
        <a:lstStyle/>
        <a:p>
          <a:endParaRPr lang="es-MX"/>
        </a:p>
      </dgm:t>
    </dgm:pt>
    <dgm:pt modelId="{C89EF49C-565B-4F5C-ACE0-7E390C49ADC1}" type="sibTrans" cxnId="{F9E4A105-C5D6-448D-BEE2-F86EA8B79FB3}">
      <dgm:prSet/>
      <dgm:spPr/>
      <dgm:t>
        <a:bodyPr/>
        <a:lstStyle/>
        <a:p>
          <a:endParaRPr lang="es-MX"/>
        </a:p>
      </dgm:t>
    </dgm:pt>
    <dgm:pt modelId="{9D4BB48B-3772-492D-819D-F786CAA0BB13}">
      <dgm:prSet/>
      <dgm:spPr/>
      <dgm:t>
        <a:bodyPr/>
        <a:lstStyle/>
        <a:p>
          <a:r>
            <a:rPr lang="es-MX" b="0" i="0" dirty="0"/>
            <a:t>Recursos para la evaluación de usabilidad y accesibilidad</a:t>
          </a:r>
          <a:endParaRPr lang="es-MX" dirty="0"/>
        </a:p>
      </dgm:t>
    </dgm:pt>
    <dgm:pt modelId="{85586637-F063-4C0A-B81E-945CF46F2066}" type="parTrans" cxnId="{CE37373C-CB8D-4FC1-8B07-F6886AB994D6}">
      <dgm:prSet/>
      <dgm:spPr/>
      <dgm:t>
        <a:bodyPr/>
        <a:lstStyle/>
        <a:p>
          <a:endParaRPr lang="es-MX"/>
        </a:p>
      </dgm:t>
    </dgm:pt>
    <dgm:pt modelId="{F36755F6-97E7-4F44-8493-874933E216DC}" type="sibTrans" cxnId="{CE37373C-CB8D-4FC1-8B07-F6886AB994D6}">
      <dgm:prSet/>
      <dgm:spPr/>
      <dgm:t>
        <a:bodyPr/>
        <a:lstStyle/>
        <a:p>
          <a:endParaRPr lang="es-MX"/>
        </a:p>
      </dgm:t>
    </dgm:pt>
    <dgm:pt modelId="{76CCD56D-BE33-41B2-ABA4-32F52AFC843A}">
      <dgm:prSet/>
      <dgm:spPr/>
      <dgm:t>
        <a:bodyPr/>
        <a:lstStyle/>
        <a:p>
          <a:r>
            <a:rPr lang="es-MX" i="0" dirty="0"/>
            <a:t>Determinar qué tan fácil y eficientemente pueden los usuarios finales alcanzar sus objetivos en un contexto específico.</a:t>
          </a:r>
        </a:p>
      </dgm:t>
    </dgm:pt>
    <dgm:pt modelId="{F1FDC186-DF98-4BDA-A0F3-10EEB86DD230}" type="parTrans" cxnId="{1460FB9F-9274-4115-AEB7-2F595721BB50}">
      <dgm:prSet/>
      <dgm:spPr/>
      <dgm:t>
        <a:bodyPr/>
        <a:lstStyle/>
        <a:p>
          <a:endParaRPr lang="es-MX"/>
        </a:p>
      </dgm:t>
    </dgm:pt>
    <dgm:pt modelId="{D39D9F75-0A1C-42C4-B8C9-2A9587D59B82}" type="sibTrans" cxnId="{1460FB9F-9274-4115-AEB7-2F595721BB50}">
      <dgm:prSet/>
      <dgm:spPr/>
      <dgm:t>
        <a:bodyPr/>
        <a:lstStyle/>
        <a:p>
          <a:endParaRPr lang="es-MX"/>
        </a:p>
      </dgm:t>
    </dgm:pt>
    <dgm:pt modelId="{D06911DB-9A6C-41D2-B79D-BE908C4BF5FB}" type="pres">
      <dgm:prSet presAssocID="{9E8EFDE8-9ED6-47E1-971B-046AC7DBF1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C48106-2ED1-4F93-A15C-5CDDB0EDBE75}" type="pres">
      <dgm:prSet presAssocID="{7E307F48-95EA-407C-AEAE-48A755FCF26A}" presName="hierRoot1" presStyleCnt="0">
        <dgm:presLayoutVars>
          <dgm:hierBranch val="init"/>
        </dgm:presLayoutVars>
      </dgm:prSet>
      <dgm:spPr/>
    </dgm:pt>
    <dgm:pt modelId="{7C085A87-81D8-41F6-9CD8-74922E82456C}" type="pres">
      <dgm:prSet presAssocID="{7E307F48-95EA-407C-AEAE-48A755FCF26A}" presName="rootComposite1" presStyleCnt="0"/>
      <dgm:spPr/>
    </dgm:pt>
    <dgm:pt modelId="{D9A1091B-E210-4892-B35E-F7E92CDFD32B}" type="pres">
      <dgm:prSet presAssocID="{7E307F48-95EA-407C-AEAE-48A755FCF26A}" presName="rootText1" presStyleLbl="node0" presStyleIdx="0" presStyleCnt="1" custScaleX="355884" custScaleY="52402">
        <dgm:presLayoutVars>
          <dgm:chPref val="3"/>
        </dgm:presLayoutVars>
      </dgm:prSet>
      <dgm:spPr/>
    </dgm:pt>
    <dgm:pt modelId="{E69227A8-9536-43F7-8202-3B85C6379FE9}" type="pres">
      <dgm:prSet presAssocID="{7E307F48-95EA-407C-AEAE-48A755FCF26A}" presName="rootConnector1" presStyleLbl="node1" presStyleIdx="0" presStyleCnt="0"/>
      <dgm:spPr/>
    </dgm:pt>
    <dgm:pt modelId="{3F19826D-0860-4809-8ABC-5BD6F40D6C55}" type="pres">
      <dgm:prSet presAssocID="{7E307F48-95EA-407C-AEAE-48A755FCF26A}" presName="hierChild2" presStyleCnt="0"/>
      <dgm:spPr/>
    </dgm:pt>
    <dgm:pt modelId="{569B4B88-CEDF-486C-A88E-73F38C77CA8E}" type="pres">
      <dgm:prSet presAssocID="{F1FDC186-DF98-4BDA-A0F3-10EEB86DD230}" presName="Name37" presStyleLbl="parChTrans1D2" presStyleIdx="0" presStyleCnt="1"/>
      <dgm:spPr/>
    </dgm:pt>
    <dgm:pt modelId="{845D4A28-7D40-48F7-A7DA-4FCF8ABE4DAB}" type="pres">
      <dgm:prSet presAssocID="{76CCD56D-BE33-41B2-ABA4-32F52AFC843A}" presName="hierRoot2" presStyleCnt="0">
        <dgm:presLayoutVars>
          <dgm:hierBranch val="init"/>
        </dgm:presLayoutVars>
      </dgm:prSet>
      <dgm:spPr/>
    </dgm:pt>
    <dgm:pt modelId="{93B61D24-CD33-48B4-AF42-7C68E66BEEB9}" type="pres">
      <dgm:prSet presAssocID="{76CCD56D-BE33-41B2-ABA4-32F52AFC843A}" presName="rootComposite" presStyleCnt="0"/>
      <dgm:spPr/>
    </dgm:pt>
    <dgm:pt modelId="{41243FC5-B798-49BF-9243-FD80EEBDCA73}" type="pres">
      <dgm:prSet presAssocID="{76CCD56D-BE33-41B2-ABA4-32F52AFC843A}" presName="rootText" presStyleLbl="node2" presStyleIdx="0" presStyleCnt="1" custScaleX="365555">
        <dgm:presLayoutVars>
          <dgm:chPref val="3"/>
        </dgm:presLayoutVars>
      </dgm:prSet>
      <dgm:spPr/>
    </dgm:pt>
    <dgm:pt modelId="{D9E06480-33CC-450A-AED5-174FF5E55EF3}" type="pres">
      <dgm:prSet presAssocID="{76CCD56D-BE33-41B2-ABA4-32F52AFC843A}" presName="rootConnector" presStyleLbl="node2" presStyleIdx="0" presStyleCnt="1"/>
      <dgm:spPr/>
    </dgm:pt>
    <dgm:pt modelId="{7FA183DE-80AD-4971-8903-EC10C04779F4}" type="pres">
      <dgm:prSet presAssocID="{76CCD56D-BE33-41B2-ABA4-32F52AFC843A}" presName="hierChild4" presStyleCnt="0"/>
      <dgm:spPr/>
    </dgm:pt>
    <dgm:pt modelId="{22B70FB0-A28B-408A-978A-C3A1C255D4AD}" type="pres">
      <dgm:prSet presAssocID="{E2828AEF-4DF1-43CE-AD72-8DB366CE71CF}" presName="Name37" presStyleLbl="parChTrans1D3" presStyleIdx="0" presStyleCnt="4"/>
      <dgm:spPr/>
    </dgm:pt>
    <dgm:pt modelId="{6E87FA1C-1B69-4605-BFB2-E60CCA60CDD1}" type="pres">
      <dgm:prSet presAssocID="{0F13EA70-B026-4DE0-A8FA-8D097283A232}" presName="hierRoot2" presStyleCnt="0">
        <dgm:presLayoutVars>
          <dgm:hierBranch val="init"/>
        </dgm:presLayoutVars>
      </dgm:prSet>
      <dgm:spPr/>
    </dgm:pt>
    <dgm:pt modelId="{AA85F1E8-3B47-4F77-A20F-5E561011A980}" type="pres">
      <dgm:prSet presAssocID="{0F13EA70-B026-4DE0-A8FA-8D097283A232}" presName="rootComposite" presStyleCnt="0"/>
      <dgm:spPr/>
    </dgm:pt>
    <dgm:pt modelId="{66F6F302-6038-4345-B274-67C9C115961E}" type="pres">
      <dgm:prSet presAssocID="{0F13EA70-B026-4DE0-A8FA-8D097283A232}" presName="rootText" presStyleLbl="node3" presStyleIdx="0" presStyleCnt="4">
        <dgm:presLayoutVars>
          <dgm:chPref val="3"/>
        </dgm:presLayoutVars>
      </dgm:prSet>
      <dgm:spPr/>
    </dgm:pt>
    <dgm:pt modelId="{6B1032DD-76B1-4FAB-9258-80C4A3CB5542}" type="pres">
      <dgm:prSet presAssocID="{0F13EA70-B026-4DE0-A8FA-8D097283A232}" presName="rootConnector" presStyleLbl="node3" presStyleIdx="0" presStyleCnt="4"/>
      <dgm:spPr/>
    </dgm:pt>
    <dgm:pt modelId="{A75AA041-8954-43FF-A01F-02071C3574AA}" type="pres">
      <dgm:prSet presAssocID="{0F13EA70-B026-4DE0-A8FA-8D097283A232}" presName="hierChild4" presStyleCnt="0"/>
      <dgm:spPr/>
    </dgm:pt>
    <dgm:pt modelId="{E55FA4D1-C0C8-43E3-896F-7355C02DA9CA}" type="pres">
      <dgm:prSet presAssocID="{8F2687B8-D2CA-4DFE-8CD8-633B6993545F}" presName="Name37" presStyleLbl="parChTrans1D4" presStyleIdx="0" presStyleCnt="19"/>
      <dgm:spPr/>
    </dgm:pt>
    <dgm:pt modelId="{9CAE3557-391B-4B25-A809-66FDB0A4B726}" type="pres">
      <dgm:prSet presAssocID="{ADC645EA-CFBA-4BFF-9FDA-EAF3408F9A8E}" presName="hierRoot2" presStyleCnt="0">
        <dgm:presLayoutVars>
          <dgm:hierBranch val="init"/>
        </dgm:presLayoutVars>
      </dgm:prSet>
      <dgm:spPr/>
    </dgm:pt>
    <dgm:pt modelId="{3DE165C8-3102-4902-8629-3707BFFB4C4B}" type="pres">
      <dgm:prSet presAssocID="{ADC645EA-CFBA-4BFF-9FDA-EAF3408F9A8E}" presName="rootComposite" presStyleCnt="0"/>
      <dgm:spPr/>
    </dgm:pt>
    <dgm:pt modelId="{203F8EE0-9515-42B2-8367-23A88DB4B0D7}" type="pres">
      <dgm:prSet presAssocID="{ADC645EA-CFBA-4BFF-9FDA-EAF3408F9A8E}" presName="rootText" presStyleLbl="node4" presStyleIdx="0" presStyleCnt="19">
        <dgm:presLayoutVars>
          <dgm:chPref val="3"/>
        </dgm:presLayoutVars>
      </dgm:prSet>
      <dgm:spPr/>
    </dgm:pt>
    <dgm:pt modelId="{F385045B-2A2F-4B75-A5D9-0EC76A6D3D8E}" type="pres">
      <dgm:prSet presAssocID="{ADC645EA-CFBA-4BFF-9FDA-EAF3408F9A8E}" presName="rootConnector" presStyleLbl="node4" presStyleIdx="0" presStyleCnt="19"/>
      <dgm:spPr/>
    </dgm:pt>
    <dgm:pt modelId="{BC0A2B5F-9F96-42D8-AD5F-E7100886AA6C}" type="pres">
      <dgm:prSet presAssocID="{ADC645EA-CFBA-4BFF-9FDA-EAF3408F9A8E}" presName="hierChild4" presStyleCnt="0"/>
      <dgm:spPr/>
    </dgm:pt>
    <dgm:pt modelId="{EE1D728B-40BD-42C0-96ED-5A09A8EBE706}" type="pres">
      <dgm:prSet presAssocID="{ADC645EA-CFBA-4BFF-9FDA-EAF3408F9A8E}" presName="hierChild5" presStyleCnt="0"/>
      <dgm:spPr/>
    </dgm:pt>
    <dgm:pt modelId="{49D32A5B-F980-463A-A3D3-0D084703894E}" type="pres">
      <dgm:prSet presAssocID="{C6EEE110-5CB1-405A-9958-050D7B59A818}" presName="Name37" presStyleLbl="parChTrans1D4" presStyleIdx="1" presStyleCnt="19"/>
      <dgm:spPr/>
    </dgm:pt>
    <dgm:pt modelId="{8312E45C-504B-41DE-87D1-E0810567D0BD}" type="pres">
      <dgm:prSet presAssocID="{A827DAA4-3C5B-4F38-9370-31F35EB79D9B}" presName="hierRoot2" presStyleCnt="0">
        <dgm:presLayoutVars>
          <dgm:hierBranch val="init"/>
        </dgm:presLayoutVars>
      </dgm:prSet>
      <dgm:spPr/>
    </dgm:pt>
    <dgm:pt modelId="{E9598A04-8368-427C-A968-EC672E700043}" type="pres">
      <dgm:prSet presAssocID="{A827DAA4-3C5B-4F38-9370-31F35EB79D9B}" presName="rootComposite" presStyleCnt="0"/>
      <dgm:spPr/>
    </dgm:pt>
    <dgm:pt modelId="{4C62A2F6-3B4D-4EA7-B7CB-0CA091A04A5A}" type="pres">
      <dgm:prSet presAssocID="{A827DAA4-3C5B-4F38-9370-31F35EB79D9B}" presName="rootText" presStyleLbl="node4" presStyleIdx="1" presStyleCnt="19">
        <dgm:presLayoutVars>
          <dgm:chPref val="3"/>
        </dgm:presLayoutVars>
      </dgm:prSet>
      <dgm:spPr/>
    </dgm:pt>
    <dgm:pt modelId="{41CDDADE-AB65-4999-9072-40AF7EE516F2}" type="pres">
      <dgm:prSet presAssocID="{A827DAA4-3C5B-4F38-9370-31F35EB79D9B}" presName="rootConnector" presStyleLbl="node4" presStyleIdx="1" presStyleCnt="19"/>
      <dgm:spPr/>
    </dgm:pt>
    <dgm:pt modelId="{2531E428-BAC3-476E-860B-72BECD165C02}" type="pres">
      <dgm:prSet presAssocID="{A827DAA4-3C5B-4F38-9370-31F35EB79D9B}" presName="hierChild4" presStyleCnt="0"/>
      <dgm:spPr/>
    </dgm:pt>
    <dgm:pt modelId="{14DFBAA2-652F-4CA4-95FB-4D045472D51F}" type="pres">
      <dgm:prSet presAssocID="{A827DAA4-3C5B-4F38-9370-31F35EB79D9B}" presName="hierChild5" presStyleCnt="0"/>
      <dgm:spPr/>
    </dgm:pt>
    <dgm:pt modelId="{39CA4C3A-1B71-4132-9733-4FA097291C16}" type="pres">
      <dgm:prSet presAssocID="{0F13EA70-B026-4DE0-A8FA-8D097283A232}" presName="hierChild5" presStyleCnt="0"/>
      <dgm:spPr/>
    </dgm:pt>
    <dgm:pt modelId="{A2A3F6E8-5BBD-4583-9860-D7305C2CF2C4}" type="pres">
      <dgm:prSet presAssocID="{273949D1-DA8F-4688-86AD-5AB7B5230C26}" presName="Name37" presStyleLbl="parChTrans1D3" presStyleIdx="1" presStyleCnt="4"/>
      <dgm:spPr/>
    </dgm:pt>
    <dgm:pt modelId="{EF91E6E5-C0D8-4FB2-A9C9-1718A95FF3F4}" type="pres">
      <dgm:prSet presAssocID="{E2499FC1-E8E7-4DBF-A403-4CA9F2736E24}" presName="hierRoot2" presStyleCnt="0">
        <dgm:presLayoutVars>
          <dgm:hierBranch val="init"/>
        </dgm:presLayoutVars>
      </dgm:prSet>
      <dgm:spPr/>
    </dgm:pt>
    <dgm:pt modelId="{D851067A-C6C0-4E1A-8E64-4E48A14E97C4}" type="pres">
      <dgm:prSet presAssocID="{E2499FC1-E8E7-4DBF-A403-4CA9F2736E24}" presName="rootComposite" presStyleCnt="0"/>
      <dgm:spPr/>
    </dgm:pt>
    <dgm:pt modelId="{C81B2DB8-2CB5-4884-B076-63E96458730F}" type="pres">
      <dgm:prSet presAssocID="{E2499FC1-E8E7-4DBF-A403-4CA9F2736E24}" presName="rootText" presStyleLbl="node3" presStyleIdx="1" presStyleCnt="4">
        <dgm:presLayoutVars>
          <dgm:chPref val="3"/>
        </dgm:presLayoutVars>
      </dgm:prSet>
      <dgm:spPr/>
    </dgm:pt>
    <dgm:pt modelId="{B2A4CA83-D95F-465D-8BF9-9423D7F04DB7}" type="pres">
      <dgm:prSet presAssocID="{E2499FC1-E8E7-4DBF-A403-4CA9F2736E24}" presName="rootConnector" presStyleLbl="node3" presStyleIdx="1" presStyleCnt="4"/>
      <dgm:spPr/>
    </dgm:pt>
    <dgm:pt modelId="{8421C1D4-8122-4DC2-8411-E64A522D92AF}" type="pres">
      <dgm:prSet presAssocID="{E2499FC1-E8E7-4DBF-A403-4CA9F2736E24}" presName="hierChild4" presStyleCnt="0"/>
      <dgm:spPr/>
    </dgm:pt>
    <dgm:pt modelId="{FB15126E-8F88-4F63-AD56-CDAB1EF897EB}" type="pres">
      <dgm:prSet presAssocID="{46A9B8CC-E00A-44CF-AC13-E491C7F5AE86}" presName="Name37" presStyleLbl="parChTrans1D4" presStyleIdx="2" presStyleCnt="19"/>
      <dgm:spPr/>
    </dgm:pt>
    <dgm:pt modelId="{FB1DAC80-E6F1-462F-A642-66762C77FF10}" type="pres">
      <dgm:prSet presAssocID="{D5E96534-B621-4428-BE80-B4A21999A251}" presName="hierRoot2" presStyleCnt="0">
        <dgm:presLayoutVars>
          <dgm:hierBranch val="init"/>
        </dgm:presLayoutVars>
      </dgm:prSet>
      <dgm:spPr/>
    </dgm:pt>
    <dgm:pt modelId="{A6E5FE2E-309B-4F05-ADC9-C91B7B228F2E}" type="pres">
      <dgm:prSet presAssocID="{D5E96534-B621-4428-BE80-B4A21999A251}" presName="rootComposite" presStyleCnt="0"/>
      <dgm:spPr/>
    </dgm:pt>
    <dgm:pt modelId="{0DD60BB8-A7AE-4D3F-A4FE-5124215ED5D1}" type="pres">
      <dgm:prSet presAssocID="{D5E96534-B621-4428-BE80-B4A21999A251}" presName="rootText" presStyleLbl="node4" presStyleIdx="2" presStyleCnt="19">
        <dgm:presLayoutVars>
          <dgm:chPref val="3"/>
        </dgm:presLayoutVars>
      </dgm:prSet>
      <dgm:spPr/>
    </dgm:pt>
    <dgm:pt modelId="{ABFA27A7-CDCE-498F-944E-2E6DB1372271}" type="pres">
      <dgm:prSet presAssocID="{D5E96534-B621-4428-BE80-B4A21999A251}" presName="rootConnector" presStyleLbl="node4" presStyleIdx="2" presStyleCnt="19"/>
      <dgm:spPr/>
    </dgm:pt>
    <dgm:pt modelId="{4870B688-91B3-40F1-A0B8-6F4200D2A88D}" type="pres">
      <dgm:prSet presAssocID="{D5E96534-B621-4428-BE80-B4A21999A251}" presName="hierChild4" presStyleCnt="0"/>
      <dgm:spPr/>
    </dgm:pt>
    <dgm:pt modelId="{F4A3B7C4-E10A-4D13-B135-BD5E2730FDD0}" type="pres">
      <dgm:prSet presAssocID="{FC7655B0-C1F0-411E-AD41-DAEB56B58421}" presName="Name37" presStyleLbl="parChTrans1D4" presStyleIdx="3" presStyleCnt="19"/>
      <dgm:spPr/>
    </dgm:pt>
    <dgm:pt modelId="{3B4D0420-B5ED-4D6E-BBD6-D69902259F75}" type="pres">
      <dgm:prSet presAssocID="{8FFA913C-F0AE-40E2-A9CC-71745E47AE7F}" presName="hierRoot2" presStyleCnt="0">
        <dgm:presLayoutVars>
          <dgm:hierBranch val="init"/>
        </dgm:presLayoutVars>
      </dgm:prSet>
      <dgm:spPr/>
    </dgm:pt>
    <dgm:pt modelId="{694379E7-10BD-4928-8516-30F9463B2DE8}" type="pres">
      <dgm:prSet presAssocID="{8FFA913C-F0AE-40E2-A9CC-71745E47AE7F}" presName="rootComposite" presStyleCnt="0"/>
      <dgm:spPr/>
    </dgm:pt>
    <dgm:pt modelId="{7EB91CD0-D358-4F5B-ABFB-0213A6495F7E}" type="pres">
      <dgm:prSet presAssocID="{8FFA913C-F0AE-40E2-A9CC-71745E47AE7F}" presName="rootText" presStyleLbl="node4" presStyleIdx="3" presStyleCnt="19">
        <dgm:presLayoutVars>
          <dgm:chPref val="3"/>
        </dgm:presLayoutVars>
      </dgm:prSet>
      <dgm:spPr/>
    </dgm:pt>
    <dgm:pt modelId="{C06F3250-1B66-49A0-8C90-C443C378527F}" type="pres">
      <dgm:prSet presAssocID="{8FFA913C-F0AE-40E2-A9CC-71745E47AE7F}" presName="rootConnector" presStyleLbl="node4" presStyleIdx="3" presStyleCnt="19"/>
      <dgm:spPr/>
    </dgm:pt>
    <dgm:pt modelId="{7B9B280C-9C6A-4311-A67B-9CBC5043DAA8}" type="pres">
      <dgm:prSet presAssocID="{8FFA913C-F0AE-40E2-A9CC-71745E47AE7F}" presName="hierChild4" presStyleCnt="0"/>
      <dgm:spPr/>
    </dgm:pt>
    <dgm:pt modelId="{80962EA9-21A4-4B37-A021-E5D191E1BBDE}" type="pres">
      <dgm:prSet presAssocID="{8FFA913C-F0AE-40E2-A9CC-71745E47AE7F}" presName="hierChild5" presStyleCnt="0"/>
      <dgm:spPr/>
    </dgm:pt>
    <dgm:pt modelId="{389DA3A3-4408-4B60-B925-758ECD887BC3}" type="pres">
      <dgm:prSet presAssocID="{80FC8B54-942F-4C53-A0FC-686967204F53}" presName="Name37" presStyleLbl="parChTrans1D4" presStyleIdx="4" presStyleCnt="19"/>
      <dgm:spPr/>
    </dgm:pt>
    <dgm:pt modelId="{1606B0B5-102C-429D-AC9B-662E8986131D}" type="pres">
      <dgm:prSet presAssocID="{DCB657F4-DB5F-4472-8863-C4C7DA4DD491}" presName="hierRoot2" presStyleCnt="0">
        <dgm:presLayoutVars>
          <dgm:hierBranch val="init"/>
        </dgm:presLayoutVars>
      </dgm:prSet>
      <dgm:spPr/>
    </dgm:pt>
    <dgm:pt modelId="{AB028AEE-2273-43F2-90AB-30C4481CBD5D}" type="pres">
      <dgm:prSet presAssocID="{DCB657F4-DB5F-4472-8863-C4C7DA4DD491}" presName="rootComposite" presStyleCnt="0"/>
      <dgm:spPr/>
    </dgm:pt>
    <dgm:pt modelId="{4DAEC817-ABE7-45FD-8102-947147E9625B}" type="pres">
      <dgm:prSet presAssocID="{DCB657F4-DB5F-4472-8863-C4C7DA4DD491}" presName="rootText" presStyleLbl="node4" presStyleIdx="4" presStyleCnt="19">
        <dgm:presLayoutVars>
          <dgm:chPref val="3"/>
        </dgm:presLayoutVars>
      </dgm:prSet>
      <dgm:spPr/>
    </dgm:pt>
    <dgm:pt modelId="{739DC396-8A5A-4591-8907-A69A3B26D243}" type="pres">
      <dgm:prSet presAssocID="{DCB657F4-DB5F-4472-8863-C4C7DA4DD491}" presName="rootConnector" presStyleLbl="node4" presStyleIdx="4" presStyleCnt="19"/>
      <dgm:spPr/>
    </dgm:pt>
    <dgm:pt modelId="{0DA72B75-0594-478C-AA45-5A57D6A8BBED}" type="pres">
      <dgm:prSet presAssocID="{DCB657F4-DB5F-4472-8863-C4C7DA4DD491}" presName="hierChild4" presStyleCnt="0"/>
      <dgm:spPr/>
    </dgm:pt>
    <dgm:pt modelId="{87FE4240-674E-4D04-A823-23FB7D3652EE}" type="pres">
      <dgm:prSet presAssocID="{DCB657F4-DB5F-4472-8863-C4C7DA4DD491}" presName="hierChild5" presStyleCnt="0"/>
      <dgm:spPr/>
    </dgm:pt>
    <dgm:pt modelId="{3EBFAD31-31BA-43D9-A7E5-E5790CB569DC}" type="pres">
      <dgm:prSet presAssocID="{182375B6-0C85-465F-AD97-227FAE78730C}" presName="Name37" presStyleLbl="parChTrans1D4" presStyleIdx="5" presStyleCnt="19"/>
      <dgm:spPr/>
    </dgm:pt>
    <dgm:pt modelId="{8E8CE692-CAE6-4426-B53C-357656AFFDAE}" type="pres">
      <dgm:prSet presAssocID="{B802CE47-6D7C-4EF6-BAD2-D66EFD8B1A8A}" presName="hierRoot2" presStyleCnt="0">
        <dgm:presLayoutVars>
          <dgm:hierBranch val="init"/>
        </dgm:presLayoutVars>
      </dgm:prSet>
      <dgm:spPr/>
    </dgm:pt>
    <dgm:pt modelId="{F8F3178A-56D3-4283-A6F5-9FDB5A79353C}" type="pres">
      <dgm:prSet presAssocID="{B802CE47-6D7C-4EF6-BAD2-D66EFD8B1A8A}" presName="rootComposite" presStyleCnt="0"/>
      <dgm:spPr/>
    </dgm:pt>
    <dgm:pt modelId="{A31212C6-32A7-445A-8CD6-A2A78E6742A0}" type="pres">
      <dgm:prSet presAssocID="{B802CE47-6D7C-4EF6-BAD2-D66EFD8B1A8A}" presName="rootText" presStyleLbl="node4" presStyleIdx="5" presStyleCnt="19">
        <dgm:presLayoutVars>
          <dgm:chPref val="3"/>
        </dgm:presLayoutVars>
      </dgm:prSet>
      <dgm:spPr/>
    </dgm:pt>
    <dgm:pt modelId="{65571884-D6D1-4AB8-98EC-859EBBB33ED7}" type="pres">
      <dgm:prSet presAssocID="{B802CE47-6D7C-4EF6-BAD2-D66EFD8B1A8A}" presName="rootConnector" presStyleLbl="node4" presStyleIdx="5" presStyleCnt="19"/>
      <dgm:spPr/>
    </dgm:pt>
    <dgm:pt modelId="{146FDC01-00E9-4E1E-AB87-DC18B91CCBF9}" type="pres">
      <dgm:prSet presAssocID="{B802CE47-6D7C-4EF6-BAD2-D66EFD8B1A8A}" presName="hierChild4" presStyleCnt="0"/>
      <dgm:spPr/>
    </dgm:pt>
    <dgm:pt modelId="{DDF528CA-9526-4B52-8DF8-75E48C6F9925}" type="pres">
      <dgm:prSet presAssocID="{B802CE47-6D7C-4EF6-BAD2-D66EFD8B1A8A}" presName="hierChild5" presStyleCnt="0"/>
      <dgm:spPr/>
    </dgm:pt>
    <dgm:pt modelId="{F9A190B5-0670-493F-9F5B-F98C1EA82AA9}" type="pres">
      <dgm:prSet presAssocID="{D5E96534-B621-4428-BE80-B4A21999A251}" presName="hierChild5" presStyleCnt="0"/>
      <dgm:spPr/>
    </dgm:pt>
    <dgm:pt modelId="{2158D6BD-BE64-4746-A309-69530D10E6AB}" type="pres">
      <dgm:prSet presAssocID="{B91A36B2-3B29-4312-982D-6BF9B31E86A9}" presName="Name37" presStyleLbl="parChTrans1D4" presStyleIdx="6" presStyleCnt="19"/>
      <dgm:spPr/>
    </dgm:pt>
    <dgm:pt modelId="{741171F2-AD60-4D12-AF3F-AE94B861561A}" type="pres">
      <dgm:prSet presAssocID="{4CC9B768-B03C-4B95-B91F-B6A6026CA304}" presName="hierRoot2" presStyleCnt="0">
        <dgm:presLayoutVars>
          <dgm:hierBranch val="init"/>
        </dgm:presLayoutVars>
      </dgm:prSet>
      <dgm:spPr/>
    </dgm:pt>
    <dgm:pt modelId="{954FDC3D-CD67-47F7-8340-562082B5F705}" type="pres">
      <dgm:prSet presAssocID="{4CC9B768-B03C-4B95-B91F-B6A6026CA304}" presName="rootComposite" presStyleCnt="0"/>
      <dgm:spPr/>
    </dgm:pt>
    <dgm:pt modelId="{89DEF719-5ED0-413A-BF55-EAA061B0C42F}" type="pres">
      <dgm:prSet presAssocID="{4CC9B768-B03C-4B95-B91F-B6A6026CA304}" presName="rootText" presStyleLbl="node4" presStyleIdx="6" presStyleCnt="19">
        <dgm:presLayoutVars>
          <dgm:chPref val="3"/>
        </dgm:presLayoutVars>
      </dgm:prSet>
      <dgm:spPr/>
    </dgm:pt>
    <dgm:pt modelId="{1E0A24F6-7B39-46DC-AA74-3FEE1F184639}" type="pres">
      <dgm:prSet presAssocID="{4CC9B768-B03C-4B95-B91F-B6A6026CA304}" presName="rootConnector" presStyleLbl="node4" presStyleIdx="6" presStyleCnt="19"/>
      <dgm:spPr/>
    </dgm:pt>
    <dgm:pt modelId="{A5EECB57-7F7F-426D-8F15-0464F0297A86}" type="pres">
      <dgm:prSet presAssocID="{4CC9B768-B03C-4B95-B91F-B6A6026CA304}" presName="hierChild4" presStyleCnt="0"/>
      <dgm:spPr/>
    </dgm:pt>
    <dgm:pt modelId="{D002E72D-1EB4-43F4-861A-D8EB1F43A171}" type="pres">
      <dgm:prSet presAssocID="{264A6B04-ED7B-4BA4-B697-77AC51C8343C}" presName="Name37" presStyleLbl="parChTrans1D4" presStyleIdx="7" presStyleCnt="19"/>
      <dgm:spPr/>
    </dgm:pt>
    <dgm:pt modelId="{1D03301A-237B-463A-B330-D3E5E8199ECC}" type="pres">
      <dgm:prSet presAssocID="{6482017F-25AA-42A8-BD2F-D1CB973C7018}" presName="hierRoot2" presStyleCnt="0">
        <dgm:presLayoutVars>
          <dgm:hierBranch val="init"/>
        </dgm:presLayoutVars>
      </dgm:prSet>
      <dgm:spPr/>
    </dgm:pt>
    <dgm:pt modelId="{0D6E48B3-F175-4457-88FB-2DE179B14696}" type="pres">
      <dgm:prSet presAssocID="{6482017F-25AA-42A8-BD2F-D1CB973C7018}" presName="rootComposite" presStyleCnt="0"/>
      <dgm:spPr/>
    </dgm:pt>
    <dgm:pt modelId="{8D46376C-6BF8-4C10-BDF1-F176C0981162}" type="pres">
      <dgm:prSet presAssocID="{6482017F-25AA-42A8-BD2F-D1CB973C7018}" presName="rootText" presStyleLbl="node4" presStyleIdx="7" presStyleCnt="19">
        <dgm:presLayoutVars>
          <dgm:chPref val="3"/>
        </dgm:presLayoutVars>
      </dgm:prSet>
      <dgm:spPr/>
    </dgm:pt>
    <dgm:pt modelId="{3013878B-F09E-4DAE-88AA-D5F8BD54F8A8}" type="pres">
      <dgm:prSet presAssocID="{6482017F-25AA-42A8-BD2F-D1CB973C7018}" presName="rootConnector" presStyleLbl="node4" presStyleIdx="7" presStyleCnt="19"/>
      <dgm:spPr/>
    </dgm:pt>
    <dgm:pt modelId="{5896EC16-04EA-488D-9261-4746EFBD7783}" type="pres">
      <dgm:prSet presAssocID="{6482017F-25AA-42A8-BD2F-D1CB973C7018}" presName="hierChild4" presStyleCnt="0"/>
      <dgm:spPr/>
    </dgm:pt>
    <dgm:pt modelId="{A9713BE0-14B1-4292-B2B8-B0E788F7203A}" type="pres">
      <dgm:prSet presAssocID="{6482017F-25AA-42A8-BD2F-D1CB973C7018}" presName="hierChild5" presStyleCnt="0"/>
      <dgm:spPr/>
    </dgm:pt>
    <dgm:pt modelId="{17D0568E-5968-4E8C-AEEC-4E8A65B4FEFF}" type="pres">
      <dgm:prSet presAssocID="{0A309CE7-EF25-4110-9B51-E620A86B119B}" presName="Name37" presStyleLbl="parChTrans1D4" presStyleIdx="8" presStyleCnt="19"/>
      <dgm:spPr/>
    </dgm:pt>
    <dgm:pt modelId="{1DDCE84F-FB16-4E02-8601-717744BAB569}" type="pres">
      <dgm:prSet presAssocID="{1C3DD2FB-2236-4E4D-9596-5630A202B7D9}" presName="hierRoot2" presStyleCnt="0">
        <dgm:presLayoutVars>
          <dgm:hierBranch val="init"/>
        </dgm:presLayoutVars>
      </dgm:prSet>
      <dgm:spPr/>
    </dgm:pt>
    <dgm:pt modelId="{FED5738E-F278-4575-81D9-D5F9E664E608}" type="pres">
      <dgm:prSet presAssocID="{1C3DD2FB-2236-4E4D-9596-5630A202B7D9}" presName="rootComposite" presStyleCnt="0"/>
      <dgm:spPr/>
    </dgm:pt>
    <dgm:pt modelId="{E0F08FD4-9E34-4BFB-8AFD-BAF962661BB9}" type="pres">
      <dgm:prSet presAssocID="{1C3DD2FB-2236-4E4D-9596-5630A202B7D9}" presName="rootText" presStyleLbl="node4" presStyleIdx="8" presStyleCnt="19">
        <dgm:presLayoutVars>
          <dgm:chPref val="3"/>
        </dgm:presLayoutVars>
      </dgm:prSet>
      <dgm:spPr/>
    </dgm:pt>
    <dgm:pt modelId="{57343BB9-A095-47EE-9C2C-E3E2F0196D41}" type="pres">
      <dgm:prSet presAssocID="{1C3DD2FB-2236-4E4D-9596-5630A202B7D9}" presName="rootConnector" presStyleLbl="node4" presStyleIdx="8" presStyleCnt="19"/>
      <dgm:spPr/>
    </dgm:pt>
    <dgm:pt modelId="{0DDFFA19-776A-4615-912C-E9E4282FA08F}" type="pres">
      <dgm:prSet presAssocID="{1C3DD2FB-2236-4E4D-9596-5630A202B7D9}" presName="hierChild4" presStyleCnt="0"/>
      <dgm:spPr/>
    </dgm:pt>
    <dgm:pt modelId="{FDBE872E-3C9D-4FE9-BD35-C517861F9D25}" type="pres">
      <dgm:prSet presAssocID="{1C3DD2FB-2236-4E4D-9596-5630A202B7D9}" presName="hierChild5" presStyleCnt="0"/>
      <dgm:spPr/>
    </dgm:pt>
    <dgm:pt modelId="{1BF039AA-7341-4166-A695-EE09ABCA94DF}" type="pres">
      <dgm:prSet presAssocID="{25A3B336-C1D8-4DDC-AC28-8866594F5B70}" presName="Name37" presStyleLbl="parChTrans1D4" presStyleIdx="9" presStyleCnt="19"/>
      <dgm:spPr/>
    </dgm:pt>
    <dgm:pt modelId="{D83DA169-3721-42F0-95EF-F8E4C351FA3F}" type="pres">
      <dgm:prSet presAssocID="{A6E62583-4173-4246-BF9D-BBEC8A267E74}" presName="hierRoot2" presStyleCnt="0">
        <dgm:presLayoutVars>
          <dgm:hierBranch val="init"/>
        </dgm:presLayoutVars>
      </dgm:prSet>
      <dgm:spPr/>
    </dgm:pt>
    <dgm:pt modelId="{C8101875-C8C0-4C0C-BD8B-D93285B48233}" type="pres">
      <dgm:prSet presAssocID="{A6E62583-4173-4246-BF9D-BBEC8A267E74}" presName="rootComposite" presStyleCnt="0"/>
      <dgm:spPr/>
    </dgm:pt>
    <dgm:pt modelId="{D5399D2D-3AF9-4062-B549-380202A338DC}" type="pres">
      <dgm:prSet presAssocID="{A6E62583-4173-4246-BF9D-BBEC8A267E74}" presName="rootText" presStyleLbl="node4" presStyleIdx="9" presStyleCnt="19">
        <dgm:presLayoutVars>
          <dgm:chPref val="3"/>
        </dgm:presLayoutVars>
      </dgm:prSet>
      <dgm:spPr/>
    </dgm:pt>
    <dgm:pt modelId="{9D79A891-C494-445D-BEA5-824759588450}" type="pres">
      <dgm:prSet presAssocID="{A6E62583-4173-4246-BF9D-BBEC8A267E74}" presName="rootConnector" presStyleLbl="node4" presStyleIdx="9" presStyleCnt="19"/>
      <dgm:spPr/>
    </dgm:pt>
    <dgm:pt modelId="{61035DED-AE9B-4B31-AF6F-F08CE2DE4872}" type="pres">
      <dgm:prSet presAssocID="{A6E62583-4173-4246-BF9D-BBEC8A267E74}" presName="hierChild4" presStyleCnt="0"/>
      <dgm:spPr/>
    </dgm:pt>
    <dgm:pt modelId="{13FDF7E3-DA93-43EF-86C8-B87F47A3CBEC}" type="pres">
      <dgm:prSet presAssocID="{A6E62583-4173-4246-BF9D-BBEC8A267E74}" presName="hierChild5" presStyleCnt="0"/>
      <dgm:spPr/>
    </dgm:pt>
    <dgm:pt modelId="{F058AB83-1C2D-499C-AAD4-46499C84DCF2}" type="pres">
      <dgm:prSet presAssocID="{4CC9B768-B03C-4B95-B91F-B6A6026CA304}" presName="hierChild5" presStyleCnt="0"/>
      <dgm:spPr/>
    </dgm:pt>
    <dgm:pt modelId="{41D7CFC6-7862-499A-9945-FF5373600D5F}" type="pres">
      <dgm:prSet presAssocID="{D48EA7DC-8408-4F47-BF5E-5E5C9451E2E9}" presName="Name37" presStyleLbl="parChTrans1D4" presStyleIdx="10" presStyleCnt="19"/>
      <dgm:spPr/>
    </dgm:pt>
    <dgm:pt modelId="{6C01A668-0C97-4A98-84A2-3F7F5A2F2EDD}" type="pres">
      <dgm:prSet presAssocID="{0FC3E63D-5FC1-42C7-8C31-A1531434DCD8}" presName="hierRoot2" presStyleCnt="0">
        <dgm:presLayoutVars>
          <dgm:hierBranch val="init"/>
        </dgm:presLayoutVars>
      </dgm:prSet>
      <dgm:spPr/>
    </dgm:pt>
    <dgm:pt modelId="{9A9B2F89-EDA9-43B8-9251-D2A5AF4D3764}" type="pres">
      <dgm:prSet presAssocID="{0FC3E63D-5FC1-42C7-8C31-A1531434DCD8}" presName="rootComposite" presStyleCnt="0"/>
      <dgm:spPr/>
    </dgm:pt>
    <dgm:pt modelId="{388AAD6C-637A-4CEB-8B2F-A251C8C8E0F8}" type="pres">
      <dgm:prSet presAssocID="{0FC3E63D-5FC1-42C7-8C31-A1531434DCD8}" presName="rootText" presStyleLbl="node4" presStyleIdx="10" presStyleCnt="19">
        <dgm:presLayoutVars>
          <dgm:chPref val="3"/>
        </dgm:presLayoutVars>
      </dgm:prSet>
      <dgm:spPr/>
    </dgm:pt>
    <dgm:pt modelId="{D5BBBA67-94F1-46B9-A902-C19610F9A969}" type="pres">
      <dgm:prSet presAssocID="{0FC3E63D-5FC1-42C7-8C31-A1531434DCD8}" presName="rootConnector" presStyleLbl="node4" presStyleIdx="10" presStyleCnt="19"/>
      <dgm:spPr/>
    </dgm:pt>
    <dgm:pt modelId="{6104E6CB-FA7A-48E9-8FA5-566DA21586FC}" type="pres">
      <dgm:prSet presAssocID="{0FC3E63D-5FC1-42C7-8C31-A1531434DCD8}" presName="hierChild4" presStyleCnt="0"/>
      <dgm:spPr/>
    </dgm:pt>
    <dgm:pt modelId="{9CE75B9C-0845-436D-BF64-303B524FD86D}" type="pres">
      <dgm:prSet presAssocID="{DE4ADEDC-AF75-49EF-8CB1-15E7415EB66A}" presName="Name37" presStyleLbl="parChTrans1D4" presStyleIdx="11" presStyleCnt="19"/>
      <dgm:spPr/>
    </dgm:pt>
    <dgm:pt modelId="{5BCF3A94-C5F6-475C-8BD5-E9F7B467BD4A}" type="pres">
      <dgm:prSet presAssocID="{E9269A00-0DF8-4E2D-B469-EE27693961AC}" presName="hierRoot2" presStyleCnt="0">
        <dgm:presLayoutVars>
          <dgm:hierBranch val="init"/>
        </dgm:presLayoutVars>
      </dgm:prSet>
      <dgm:spPr/>
    </dgm:pt>
    <dgm:pt modelId="{8058B819-4E55-4477-8E72-E5F2263E758A}" type="pres">
      <dgm:prSet presAssocID="{E9269A00-0DF8-4E2D-B469-EE27693961AC}" presName="rootComposite" presStyleCnt="0"/>
      <dgm:spPr/>
    </dgm:pt>
    <dgm:pt modelId="{A2955FA2-654C-4B13-9DCF-E555318FAF38}" type="pres">
      <dgm:prSet presAssocID="{E9269A00-0DF8-4E2D-B469-EE27693961AC}" presName="rootText" presStyleLbl="node4" presStyleIdx="11" presStyleCnt="19">
        <dgm:presLayoutVars>
          <dgm:chPref val="3"/>
        </dgm:presLayoutVars>
      </dgm:prSet>
      <dgm:spPr/>
    </dgm:pt>
    <dgm:pt modelId="{5BAA6950-E90E-4BF3-B4AE-07E84788A4BF}" type="pres">
      <dgm:prSet presAssocID="{E9269A00-0DF8-4E2D-B469-EE27693961AC}" presName="rootConnector" presStyleLbl="node4" presStyleIdx="11" presStyleCnt="19"/>
      <dgm:spPr/>
    </dgm:pt>
    <dgm:pt modelId="{AA94DA93-9DE9-4C09-98D9-AC28FAE1FA82}" type="pres">
      <dgm:prSet presAssocID="{E9269A00-0DF8-4E2D-B469-EE27693961AC}" presName="hierChild4" presStyleCnt="0"/>
      <dgm:spPr/>
    </dgm:pt>
    <dgm:pt modelId="{A5DF0AF7-4DB4-4F4A-888C-9C8C48A3B392}" type="pres">
      <dgm:prSet presAssocID="{E9269A00-0DF8-4E2D-B469-EE27693961AC}" presName="hierChild5" presStyleCnt="0"/>
      <dgm:spPr/>
    </dgm:pt>
    <dgm:pt modelId="{68456DA0-AA18-46BF-A07D-4ECF2B38EA40}" type="pres">
      <dgm:prSet presAssocID="{22E5250F-0B58-4474-AC55-B7BD419937FD}" presName="Name37" presStyleLbl="parChTrans1D4" presStyleIdx="12" presStyleCnt="19"/>
      <dgm:spPr/>
    </dgm:pt>
    <dgm:pt modelId="{314A005E-18F5-4432-9C61-F1FF4406A39B}" type="pres">
      <dgm:prSet presAssocID="{990BEA7B-5A96-4237-9960-B2E93078F28F}" presName="hierRoot2" presStyleCnt="0">
        <dgm:presLayoutVars>
          <dgm:hierBranch val="init"/>
        </dgm:presLayoutVars>
      </dgm:prSet>
      <dgm:spPr/>
    </dgm:pt>
    <dgm:pt modelId="{A06C038E-3382-4280-BA83-FC9AB0F0835C}" type="pres">
      <dgm:prSet presAssocID="{990BEA7B-5A96-4237-9960-B2E93078F28F}" presName="rootComposite" presStyleCnt="0"/>
      <dgm:spPr/>
    </dgm:pt>
    <dgm:pt modelId="{952D5531-5BA6-4AFE-AA75-DD2EF03BC7A5}" type="pres">
      <dgm:prSet presAssocID="{990BEA7B-5A96-4237-9960-B2E93078F28F}" presName="rootText" presStyleLbl="node4" presStyleIdx="12" presStyleCnt="19">
        <dgm:presLayoutVars>
          <dgm:chPref val="3"/>
        </dgm:presLayoutVars>
      </dgm:prSet>
      <dgm:spPr/>
    </dgm:pt>
    <dgm:pt modelId="{62C6EB20-46A4-41DD-8931-A9E2157BF5F7}" type="pres">
      <dgm:prSet presAssocID="{990BEA7B-5A96-4237-9960-B2E93078F28F}" presName="rootConnector" presStyleLbl="node4" presStyleIdx="12" presStyleCnt="19"/>
      <dgm:spPr/>
    </dgm:pt>
    <dgm:pt modelId="{48E2778E-91F7-4B05-A3FB-9F212E617805}" type="pres">
      <dgm:prSet presAssocID="{990BEA7B-5A96-4237-9960-B2E93078F28F}" presName="hierChild4" presStyleCnt="0"/>
      <dgm:spPr/>
    </dgm:pt>
    <dgm:pt modelId="{C66F5435-1B8B-4238-9C9D-1D9D068E033E}" type="pres">
      <dgm:prSet presAssocID="{990BEA7B-5A96-4237-9960-B2E93078F28F}" presName="hierChild5" presStyleCnt="0"/>
      <dgm:spPr/>
    </dgm:pt>
    <dgm:pt modelId="{548E0541-B657-400F-A5F7-F5128D61F29E}" type="pres">
      <dgm:prSet presAssocID="{4E3DAE52-760D-48FD-B4D4-594246DE148E}" presName="Name37" presStyleLbl="parChTrans1D4" presStyleIdx="13" presStyleCnt="19"/>
      <dgm:spPr/>
    </dgm:pt>
    <dgm:pt modelId="{BE113779-1D79-42F0-9F09-BE385BE5413A}" type="pres">
      <dgm:prSet presAssocID="{1CF7794C-D2E7-4AF6-830B-9C1AC1494A45}" presName="hierRoot2" presStyleCnt="0">
        <dgm:presLayoutVars>
          <dgm:hierBranch val="init"/>
        </dgm:presLayoutVars>
      </dgm:prSet>
      <dgm:spPr/>
    </dgm:pt>
    <dgm:pt modelId="{136FB55F-9027-48D8-BB18-48DE32653944}" type="pres">
      <dgm:prSet presAssocID="{1CF7794C-D2E7-4AF6-830B-9C1AC1494A45}" presName="rootComposite" presStyleCnt="0"/>
      <dgm:spPr/>
    </dgm:pt>
    <dgm:pt modelId="{8C1D64F3-A76F-42CF-9BFB-9B13139CE8ED}" type="pres">
      <dgm:prSet presAssocID="{1CF7794C-D2E7-4AF6-830B-9C1AC1494A45}" presName="rootText" presStyleLbl="node4" presStyleIdx="13" presStyleCnt="19">
        <dgm:presLayoutVars>
          <dgm:chPref val="3"/>
        </dgm:presLayoutVars>
      </dgm:prSet>
      <dgm:spPr/>
    </dgm:pt>
    <dgm:pt modelId="{046D70EE-7222-49AB-994E-B35965C40D17}" type="pres">
      <dgm:prSet presAssocID="{1CF7794C-D2E7-4AF6-830B-9C1AC1494A45}" presName="rootConnector" presStyleLbl="node4" presStyleIdx="13" presStyleCnt="19"/>
      <dgm:spPr/>
    </dgm:pt>
    <dgm:pt modelId="{DC82A312-37B4-4A77-8B44-D1494C7A0C65}" type="pres">
      <dgm:prSet presAssocID="{1CF7794C-D2E7-4AF6-830B-9C1AC1494A45}" presName="hierChild4" presStyleCnt="0"/>
      <dgm:spPr/>
    </dgm:pt>
    <dgm:pt modelId="{0736E485-FB63-4A86-AF8B-C68B9022358B}" type="pres">
      <dgm:prSet presAssocID="{1CF7794C-D2E7-4AF6-830B-9C1AC1494A45}" presName="hierChild5" presStyleCnt="0"/>
      <dgm:spPr/>
    </dgm:pt>
    <dgm:pt modelId="{540F468E-063A-4013-9D6C-342943F018E4}" type="pres">
      <dgm:prSet presAssocID="{0FC3E63D-5FC1-42C7-8C31-A1531434DCD8}" presName="hierChild5" presStyleCnt="0"/>
      <dgm:spPr/>
    </dgm:pt>
    <dgm:pt modelId="{F4A07C39-F208-430B-BBF1-8CC323F07A4A}" type="pres">
      <dgm:prSet presAssocID="{E2499FC1-E8E7-4DBF-A403-4CA9F2736E24}" presName="hierChild5" presStyleCnt="0"/>
      <dgm:spPr/>
    </dgm:pt>
    <dgm:pt modelId="{BE294665-A8D7-4595-981E-B2FB77345460}" type="pres">
      <dgm:prSet presAssocID="{F7C9F523-B4D0-44F5-AF5A-853100AD14AE}" presName="Name37" presStyleLbl="parChTrans1D3" presStyleIdx="2" presStyleCnt="4"/>
      <dgm:spPr/>
    </dgm:pt>
    <dgm:pt modelId="{C32F321A-796A-47DA-BB49-FE81AA69B21F}" type="pres">
      <dgm:prSet presAssocID="{3106035C-6A76-4B19-8376-A1737783996C}" presName="hierRoot2" presStyleCnt="0">
        <dgm:presLayoutVars>
          <dgm:hierBranch val="init"/>
        </dgm:presLayoutVars>
      </dgm:prSet>
      <dgm:spPr/>
    </dgm:pt>
    <dgm:pt modelId="{9E2D5A0E-B2F8-48E0-9FEA-210917DC5818}" type="pres">
      <dgm:prSet presAssocID="{3106035C-6A76-4B19-8376-A1737783996C}" presName="rootComposite" presStyleCnt="0"/>
      <dgm:spPr/>
    </dgm:pt>
    <dgm:pt modelId="{B3AF7760-57E4-41C8-A022-D72DBAD560EC}" type="pres">
      <dgm:prSet presAssocID="{3106035C-6A76-4B19-8376-A1737783996C}" presName="rootText" presStyleLbl="node3" presStyleIdx="2" presStyleCnt="4">
        <dgm:presLayoutVars>
          <dgm:chPref val="3"/>
        </dgm:presLayoutVars>
      </dgm:prSet>
      <dgm:spPr/>
    </dgm:pt>
    <dgm:pt modelId="{FDAF88F4-4283-413A-9657-BD83B3E85E7E}" type="pres">
      <dgm:prSet presAssocID="{3106035C-6A76-4B19-8376-A1737783996C}" presName="rootConnector" presStyleLbl="node3" presStyleIdx="2" presStyleCnt="4"/>
      <dgm:spPr/>
    </dgm:pt>
    <dgm:pt modelId="{86317D69-87E2-40FD-A7C5-ECEC56EC9E5C}" type="pres">
      <dgm:prSet presAssocID="{3106035C-6A76-4B19-8376-A1737783996C}" presName="hierChild4" presStyleCnt="0"/>
      <dgm:spPr/>
    </dgm:pt>
    <dgm:pt modelId="{D8205F1C-6920-4712-857E-6D19E586847D}" type="pres">
      <dgm:prSet presAssocID="{D152705B-F00A-443B-BA67-D1474488CB15}" presName="Name37" presStyleLbl="parChTrans1D4" presStyleIdx="14" presStyleCnt="19"/>
      <dgm:spPr/>
    </dgm:pt>
    <dgm:pt modelId="{139CD5A0-AC5C-44C4-98D4-DDA90D04226E}" type="pres">
      <dgm:prSet presAssocID="{721E7DF6-E5E3-4C7E-BDF3-D48DFCA00C17}" presName="hierRoot2" presStyleCnt="0">
        <dgm:presLayoutVars>
          <dgm:hierBranch val="init"/>
        </dgm:presLayoutVars>
      </dgm:prSet>
      <dgm:spPr/>
    </dgm:pt>
    <dgm:pt modelId="{A9594ECA-B326-46BB-93D0-C3BD417F14C3}" type="pres">
      <dgm:prSet presAssocID="{721E7DF6-E5E3-4C7E-BDF3-D48DFCA00C17}" presName="rootComposite" presStyleCnt="0"/>
      <dgm:spPr/>
    </dgm:pt>
    <dgm:pt modelId="{B5BE56FC-64F8-4F29-AADD-BBD1A7B82440}" type="pres">
      <dgm:prSet presAssocID="{721E7DF6-E5E3-4C7E-BDF3-D48DFCA00C17}" presName="rootText" presStyleLbl="node4" presStyleIdx="14" presStyleCnt="19">
        <dgm:presLayoutVars>
          <dgm:chPref val="3"/>
        </dgm:presLayoutVars>
      </dgm:prSet>
      <dgm:spPr/>
    </dgm:pt>
    <dgm:pt modelId="{8ADDE35E-7924-46CE-ADF5-40DC7C81441E}" type="pres">
      <dgm:prSet presAssocID="{721E7DF6-E5E3-4C7E-BDF3-D48DFCA00C17}" presName="rootConnector" presStyleLbl="node4" presStyleIdx="14" presStyleCnt="19"/>
      <dgm:spPr/>
    </dgm:pt>
    <dgm:pt modelId="{B5530A27-7163-4F02-8774-CE600AC43E42}" type="pres">
      <dgm:prSet presAssocID="{721E7DF6-E5E3-4C7E-BDF3-D48DFCA00C17}" presName="hierChild4" presStyleCnt="0"/>
      <dgm:spPr/>
    </dgm:pt>
    <dgm:pt modelId="{FE7EBF1F-55BF-41F7-9BD0-A54ECACD5C29}" type="pres">
      <dgm:prSet presAssocID="{721E7DF6-E5E3-4C7E-BDF3-D48DFCA00C17}" presName="hierChild5" presStyleCnt="0"/>
      <dgm:spPr/>
    </dgm:pt>
    <dgm:pt modelId="{964875FF-29A7-46E9-8E2D-602163B87A26}" type="pres">
      <dgm:prSet presAssocID="{5C1E4716-50AC-427E-811A-A99AD8C82067}" presName="Name37" presStyleLbl="parChTrans1D4" presStyleIdx="15" presStyleCnt="19"/>
      <dgm:spPr/>
    </dgm:pt>
    <dgm:pt modelId="{F8878ED7-49D6-4D35-9D26-FE5D2327AC96}" type="pres">
      <dgm:prSet presAssocID="{A5E578F2-AC3B-4525-B439-BDF78A3046AF}" presName="hierRoot2" presStyleCnt="0">
        <dgm:presLayoutVars>
          <dgm:hierBranch val="init"/>
        </dgm:presLayoutVars>
      </dgm:prSet>
      <dgm:spPr/>
    </dgm:pt>
    <dgm:pt modelId="{C05CD9B5-8B5D-421E-B70E-FE6F2B34C7A9}" type="pres">
      <dgm:prSet presAssocID="{A5E578F2-AC3B-4525-B439-BDF78A3046AF}" presName="rootComposite" presStyleCnt="0"/>
      <dgm:spPr/>
    </dgm:pt>
    <dgm:pt modelId="{A2C02B03-80E7-4E82-8ADD-494291F4AD01}" type="pres">
      <dgm:prSet presAssocID="{A5E578F2-AC3B-4525-B439-BDF78A3046AF}" presName="rootText" presStyleLbl="node4" presStyleIdx="15" presStyleCnt="19">
        <dgm:presLayoutVars>
          <dgm:chPref val="3"/>
        </dgm:presLayoutVars>
      </dgm:prSet>
      <dgm:spPr/>
    </dgm:pt>
    <dgm:pt modelId="{7F2DBD3A-E37B-4CFF-8154-579DEF1FC71C}" type="pres">
      <dgm:prSet presAssocID="{A5E578F2-AC3B-4525-B439-BDF78A3046AF}" presName="rootConnector" presStyleLbl="node4" presStyleIdx="15" presStyleCnt="19"/>
      <dgm:spPr/>
    </dgm:pt>
    <dgm:pt modelId="{3AA69C14-58E0-48A8-BDC5-95662CFEAB69}" type="pres">
      <dgm:prSet presAssocID="{A5E578F2-AC3B-4525-B439-BDF78A3046AF}" presName="hierChild4" presStyleCnt="0"/>
      <dgm:spPr/>
    </dgm:pt>
    <dgm:pt modelId="{762E9972-6C11-4CE6-91C4-14E5BF7F98D4}" type="pres">
      <dgm:prSet presAssocID="{A5E578F2-AC3B-4525-B439-BDF78A3046AF}" presName="hierChild5" presStyleCnt="0"/>
      <dgm:spPr/>
    </dgm:pt>
    <dgm:pt modelId="{E83032EC-5698-4E2A-A11F-1B85ACCBE262}" type="pres">
      <dgm:prSet presAssocID="{1EA44DB8-6A85-44C5-9614-0E4D3C58F16A}" presName="Name37" presStyleLbl="parChTrans1D4" presStyleIdx="16" presStyleCnt="19"/>
      <dgm:spPr/>
    </dgm:pt>
    <dgm:pt modelId="{8ECE796B-7876-447E-B448-9C0EBDF897A0}" type="pres">
      <dgm:prSet presAssocID="{5BA89934-B464-420D-B9B3-C9AE033A8A57}" presName="hierRoot2" presStyleCnt="0">
        <dgm:presLayoutVars>
          <dgm:hierBranch val="init"/>
        </dgm:presLayoutVars>
      </dgm:prSet>
      <dgm:spPr/>
    </dgm:pt>
    <dgm:pt modelId="{B04CBEFA-AD7D-44DF-A3D0-C6A7BA8C95A7}" type="pres">
      <dgm:prSet presAssocID="{5BA89934-B464-420D-B9B3-C9AE033A8A57}" presName="rootComposite" presStyleCnt="0"/>
      <dgm:spPr/>
    </dgm:pt>
    <dgm:pt modelId="{53052127-5B25-4DCA-AFEC-7B6B59B62C40}" type="pres">
      <dgm:prSet presAssocID="{5BA89934-B464-420D-B9B3-C9AE033A8A57}" presName="rootText" presStyleLbl="node4" presStyleIdx="16" presStyleCnt="19">
        <dgm:presLayoutVars>
          <dgm:chPref val="3"/>
        </dgm:presLayoutVars>
      </dgm:prSet>
      <dgm:spPr/>
    </dgm:pt>
    <dgm:pt modelId="{0A8E53D4-8383-4877-9F21-E42717538DDB}" type="pres">
      <dgm:prSet presAssocID="{5BA89934-B464-420D-B9B3-C9AE033A8A57}" presName="rootConnector" presStyleLbl="node4" presStyleIdx="16" presStyleCnt="19"/>
      <dgm:spPr/>
    </dgm:pt>
    <dgm:pt modelId="{66C54DE7-E3BA-4A4A-AD05-9B988743DD0D}" type="pres">
      <dgm:prSet presAssocID="{5BA89934-B464-420D-B9B3-C9AE033A8A57}" presName="hierChild4" presStyleCnt="0"/>
      <dgm:spPr/>
    </dgm:pt>
    <dgm:pt modelId="{573A4BCD-0B03-42B0-9EFB-1DC3C1F349B6}" type="pres">
      <dgm:prSet presAssocID="{5BA89934-B464-420D-B9B3-C9AE033A8A57}" presName="hierChild5" presStyleCnt="0"/>
      <dgm:spPr/>
    </dgm:pt>
    <dgm:pt modelId="{C402E8DB-E054-488A-932A-9883305209B5}" type="pres">
      <dgm:prSet presAssocID="{3106035C-6A76-4B19-8376-A1737783996C}" presName="hierChild5" presStyleCnt="0"/>
      <dgm:spPr/>
    </dgm:pt>
    <dgm:pt modelId="{2FD54F54-BA5E-42A6-897C-82792A6F9E42}" type="pres">
      <dgm:prSet presAssocID="{00D04EEF-3296-4D0F-BBA1-64476796716F}" presName="Name37" presStyleLbl="parChTrans1D3" presStyleIdx="3" presStyleCnt="4"/>
      <dgm:spPr/>
    </dgm:pt>
    <dgm:pt modelId="{5787CCD5-18D9-4E82-85AC-47764FD7ADAD}" type="pres">
      <dgm:prSet presAssocID="{D2A0E450-D0E8-4784-8261-BE5D481A2C7E}" presName="hierRoot2" presStyleCnt="0">
        <dgm:presLayoutVars>
          <dgm:hierBranch val="init"/>
        </dgm:presLayoutVars>
      </dgm:prSet>
      <dgm:spPr/>
    </dgm:pt>
    <dgm:pt modelId="{52AE7F55-19D1-4AE9-A103-CF7C30205817}" type="pres">
      <dgm:prSet presAssocID="{D2A0E450-D0E8-4784-8261-BE5D481A2C7E}" presName="rootComposite" presStyleCnt="0"/>
      <dgm:spPr/>
    </dgm:pt>
    <dgm:pt modelId="{3B2689CF-8884-4811-B1BF-676214731927}" type="pres">
      <dgm:prSet presAssocID="{D2A0E450-D0E8-4784-8261-BE5D481A2C7E}" presName="rootText" presStyleLbl="node3" presStyleIdx="3" presStyleCnt="4">
        <dgm:presLayoutVars>
          <dgm:chPref val="3"/>
        </dgm:presLayoutVars>
      </dgm:prSet>
      <dgm:spPr/>
    </dgm:pt>
    <dgm:pt modelId="{BB20D28F-8FFC-481C-81C1-D3DEAD36876A}" type="pres">
      <dgm:prSet presAssocID="{D2A0E450-D0E8-4784-8261-BE5D481A2C7E}" presName="rootConnector" presStyleLbl="node3" presStyleIdx="3" presStyleCnt="4"/>
      <dgm:spPr/>
    </dgm:pt>
    <dgm:pt modelId="{D308DC56-36A1-49EF-A3A1-0D123F912CE5}" type="pres">
      <dgm:prSet presAssocID="{D2A0E450-D0E8-4784-8261-BE5D481A2C7E}" presName="hierChild4" presStyleCnt="0"/>
      <dgm:spPr/>
    </dgm:pt>
    <dgm:pt modelId="{01B7BAF5-0D4B-4235-AF0E-5571E0AE79C0}" type="pres">
      <dgm:prSet presAssocID="{90003EAD-DF9B-4AE4-ACD8-42843D2FA479}" presName="Name37" presStyleLbl="parChTrans1D4" presStyleIdx="17" presStyleCnt="19"/>
      <dgm:spPr/>
    </dgm:pt>
    <dgm:pt modelId="{B4568387-4B98-4FAC-8D8A-1967AED403B9}" type="pres">
      <dgm:prSet presAssocID="{E20D7DB1-AFA5-4EF2-8363-088062A32494}" presName="hierRoot2" presStyleCnt="0">
        <dgm:presLayoutVars>
          <dgm:hierBranch val="init"/>
        </dgm:presLayoutVars>
      </dgm:prSet>
      <dgm:spPr/>
    </dgm:pt>
    <dgm:pt modelId="{F1846A00-C419-46F5-859C-8012B753E56D}" type="pres">
      <dgm:prSet presAssocID="{E20D7DB1-AFA5-4EF2-8363-088062A32494}" presName="rootComposite" presStyleCnt="0"/>
      <dgm:spPr/>
    </dgm:pt>
    <dgm:pt modelId="{6012527C-DA47-439A-9548-571C1AB870AB}" type="pres">
      <dgm:prSet presAssocID="{E20D7DB1-AFA5-4EF2-8363-088062A32494}" presName="rootText" presStyleLbl="node4" presStyleIdx="17" presStyleCnt="19">
        <dgm:presLayoutVars>
          <dgm:chPref val="3"/>
        </dgm:presLayoutVars>
      </dgm:prSet>
      <dgm:spPr/>
    </dgm:pt>
    <dgm:pt modelId="{FEC7C0EC-CD66-4444-B4BE-C0F75A69F2F7}" type="pres">
      <dgm:prSet presAssocID="{E20D7DB1-AFA5-4EF2-8363-088062A32494}" presName="rootConnector" presStyleLbl="node4" presStyleIdx="17" presStyleCnt="19"/>
      <dgm:spPr/>
    </dgm:pt>
    <dgm:pt modelId="{F9E9236C-03F8-4085-806C-537BA9D07CE4}" type="pres">
      <dgm:prSet presAssocID="{E20D7DB1-AFA5-4EF2-8363-088062A32494}" presName="hierChild4" presStyleCnt="0"/>
      <dgm:spPr/>
    </dgm:pt>
    <dgm:pt modelId="{0C47C53F-8EBA-4037-A3EC-FC86DA350C27}" type="pres">
      <dgm:prSet presAssocID="{E20D7DB1-AFA5-4EF2-8363-088062A32494}" presName="hierChild5" presStyleCnt="0"/>
      <dgm:spPr/>
    </dgm:pt>
    <dgm:pt modelId="{64187533-95E2-4CD6-913E-A1D4262E99E6}" type="pres">
      <dgm:prSet presAssocID="{85586637-F063-4C0A-B81E-945CF46F2066}" presName="Name37" presStyleLbl="parChTrans1D4" presStyleIdx="18" presStyleCnt="19"/>
      <dgm:spPr/>
    </dgm:pt>
    <dgm:pt modelId="{714AE48A-849B-4E78-B8BE-A7A542D02E84}" type="pres">
      <dgm:prSet presAssocID="{9D4BB48B-3772-492D-819D-F786CAA0BB13}" presName="hierRoot2" presStyleCnt="0">
        <dgm:presLayoutVars>
          <dgm:hierBranch val="init"/>
        </dgm:presLayoutVars>
      </dgm:prSet>
      <dgm:spPr/>
    </dgm:pt>
    <dgm:pt modelId="{178D60BA-3618-4DEA-BAA6-85015D5833C0}" type="pres">
      <dgm:prSet presAssocID="{9D4BB48B-3772-492D-819D-F786CAA0BB13}" presName="rootComposite" presStyleCnt="0"/>
      <dgm:spPr/>
    </dgm:pt>
    <dgm:pt modelId="{7DA95B52-06A7-4622-A022-EE8F1C74089D}" type="pres">
      <dgm:prSet presAssocID="{9D4BB48B-3772-492D-819D-F786CAA0BB13}" presName="rootText" presStyleLbl="node4" presStyleIdx="18" presStyleCnt="19">
        <dgm:presLayoutVars>
          <dgm:chPref val="3"/>
        </dgm:presLayoutVars>
      </dgm:prSet>
      <dgm:spPr/>
    </dgm:pt>
    <dgm:pt modelId="{DF185B01-A2BB-4404-9F9A-1FE1CE3CC1D4}" type="pres">
      <dgm:prSet presAssocID="{9D4BB48B-3772-492D-819D-F786CAA0BB13}" presName="rootConnector" presStyleLbl="node4" presStyleIdx="18" presStyleCnt="19"/>
      <dgm:spPr/>
    </dgm:pt>
    <dgm:pt modelId="{4751DE91-B9CB-4E05-A9F8-DAD4DE1B5D1B}" type="pres">
      <dgm:prSet presAssocID="{9D4BB48B-3772-492D-819D-F786CAA0BB13}" presName="hierChild4" presStyleCnt="0"/>
      <dgm:spPr/>
    </dgm:pt>
    <dgm:pt modelId="{6604FF25-EB84-40E0-98A7-6F0D3208DD5F}" type="pres">
      <dgm:prSet presAssocID="{9D4BB48B-3772-492D-819D-F786CAA0BB13}" presName="hierChild5" presStyleCnt="0"/>
      <dgm:spPr/>
    </dgm:pt>
    <dgm:pt modelId="{5B532882-7C15-4873-B1E4-439356812BF6}" type="pres">
      <dgm:prSet presAssocID="{D2A0E450-D0E8-4784-8261-BE5D481A2C7E}" presName="hierChild5" presStyleCnt="0"/>
      <dgm:spPr/>
    </dgm:pt>
    <dgm:pt modelId="{F8E47F59-1106-4C6C-8A3A-EC7EDAD94A91}" type="pres">
      <dgm:prSet presAssocID="{76CCD56D-BE33-41B2-ABA4-32F52AFC843A}" presName="hierChild5" presStyleCnt="0"/>
      <dgm:spPr/>
    </dgm:pt>
    <dgm:pt modelId="{388A6D5D-318F-4089-8368-7B886997D7BC}" type="pres">
      <dgm:prSet presAssocID="{7E307F48-95EA-407C-AEAE-48A755FCF26A}" presName="hierChild3" presStyleCnt="0"/>
      <dgm:spPr/>
    </dgm:pt>
  </dgm:ptLst>
  <dgm:cxnLst>
    <dgm:cxn modelId="{BC7FB403-208C-4BED-A018-D5093BC7432F}" srcId="{3106035C-6A76-4B19-8376-A1737783996C}" destId="{A5E578F2-AC3B-4525-B439-BDF78A3046AF}" srcOrd="1" destOrd="0" parTransId="{5C1E4716-50AC-427E-811A-A99AD8C82067}" sibTransId="{0F3951BB-4541-4474-8EE8-8B9168994C26}"/>
    <dgm:cxn modelId="{F9E4A105-C5D6-448D-BEE2-F86EA8B79FB3}" srcId="{D2A0E450-D0E8-4784-8261-BE5D481A2C7E}" destId="{E20D7DB1-AFA5-4EF2-8363-088062A32494}" srcOrd="0" destOrd="0" parTransId="{90003EAD-DF9B-4AE4-ACD8-42843D2FA479}" sibTransId="{C89EF49C-565B-4F5C-ACE0-7E390C49ADC1}"/>
    <dgm:cxn modelId="{E411C708-4B06-4CC9-91B1-154C30116BB3}" type="presOf" srcId="{D2A0E450-D0E8-4784-8261-BE5D481A2C7E}" destId="{BB20D28F-8FFC-481C-81C1-D3DEAD36876A}" srcOrd="1" destOrd="0" presId="urn:microsoft.com/office/officeart/2005/8/layout/orgChart1"/>
    <dgm:cxn modelId="{9158DD08-856D-47D4-9C2F-FCCD4D76C232}" type="presOf" srcId="{0FC3E63D-5FC1-42C7-8C31-A1531434DCD8}" destId="{388AAD6C-637A-4CEB-8B2F-A251C8C8E0F8}" srcOrd="0" destOrd="0" presId="urn:microsoft.com/office/officeart/2005/8/layout/orgChart1"/>
    <dgm:cxn modelId="{05641E09-4C3A-4D53-97B4-DC3F907B4882}" type="presOf" srcId="{A827DAA4-3C5B-4F38-9370-31F35EB79D9B}" destId="{41CDDADE-AB65-4999-9072-40AF7EE516F2}" srcOrd="1" destOrd="0" presId="urn:microsoft.com/office/officeart/2005/8/layout/orgChart1"/>
    <dgm:cxn modelId="{516B7B0B-5F58-4F3C-A40F-B4443AF6D749}" srcId="{9E8EFDE8-9ED6-47E1-971B-046AC7DBF1D4}" destId="{7E307F48-95EA-407C-AEAE-48A755FCF26A}" srcOrd="0" destOrd="0" parTransId="{105D22A9-21B5-4ADD-8172-2FE697EE9ED1}" sibTransId="{A8BD8CA2-C4BD-4013-B64B-FAFD790A175B}"/>
    <dgm:cxn modelId="{C309DD0B-C4A1-4BF1-86C4-EAE7DABE0367}" type="presOf" srcId="{5BA89934-B464-420D-B9B3-C9AE033A8A57}" destId="{53052127-5B25-4DCA-AFEC-7B6B59B62C40}" srcOrd="0" destOrd="0" presId="urn:microsoft.com/office/officeart/2005/8/layout/orgChart1"/>
    <dgm:cxn modelId="{AFCB2C0E-71A0-4898-BF5B-0BDADD814082}" srcId="{0FC3E63D-5FC1-42C7-8C31-A1531434DCD8}" destId="{E9269A00-0DF8-4E2D-B469-EE27693961AC}" srcOrd="0" destOrd="0" parTransId="{DE4ADEDC-AF75-49EF-8CB1-15E7415EB66A}" sibTransId="{B411D953-6FC6-4003-80D1-C2117372BF64}"/>
    <dgm:cxn modelId="{026DD80F-B3F2-4849-8F33-FB47E6A27E02}" srcId="{0FC3E63D-5FC1-42C7-8C31-A1531434DCD8}" destId="{1CF7794C-D2E7-4AF6-830B-9C1AC1494A45}" srcOrd="2" destOrd="0" parTransId="{4E3DAE52-760D-48FD-B4D4-594246DE148E}" sibTransId="{1E016BC7-7E83-46EE-B654-5C771972ABB2}"/>
    <dgm:cxn modelId="{0E1AEC10-2DA9-4A22-8672-5D14AFA13E59}" type="presOf" srcId="{7E307F48-95EA-407C-AEAE-48A755FCF26A}" destId="{D9A1091B-E210-4892-B35E-F7E92CDFD32B}" srcOrd="0" destOrd="0" presId="urn:microsoft.com/office/officeart/2005/8/layout/orgChart1"/>
    <dgm:cxn modelId="{73312D13-79B4-4F0E-8563-A42859BB2278}" type="presOf" srcId="{A5E578F2-AC3B-4525-B439-BDF78A3046AF}" destId="{A2C02B03-80E7-4E82-8ADD-494291F4AD01}" srcOrd="0" destOrd="0" presId="urn:microsoft.com/office/officeart/2005/8/layout/orgChart1"/>
    <dgm:cxn modelId="{DA62DB15-BC60-4AEB-A548-D510330D52A1}" type="presOf" srcId="{6482017F-25AA-42A8-BD2F-D1CB973C7018}" destId="{3013878B-F09E-4DAE-88AA-D5F8BD54F8A8}" srcOrd="1" destOrd="0" presId="urn:microsoft.com/office/officeart/2005/8/layout/orgChart1"/>
    <dgm:cxn modelId="{C8EEDC17-FEC4-4E72-818C-10C11EB764F1}" type="presOf" srcId="{85586637-F063-4C0A-B81E-945CF46F2066}" destId="{64187533-95E2-4CD6-913E-A1D4262E99E6}" srcOrd="0" destOrd="0" presId="urn:microsoft.com/office/officeart/2005/8/layout/orgChart1"/>
    <dgm:cxn modelId="{144D2819-6DAE-44C2-AD82-790FD2E2CDC9}" type="presOf" srcId="{0FC3E63D-5FC1-42C7-8C31-A1531434DCD8}" destId="{D5BBBA67-94F1-46B9-A902-C19610F9A969}" srcOrd="1" destOrd="0" presId="urn:microsoft.com/office/officeart/2005/8/layout/orgChart1"/>
    <dgm:cxn modelId="{77EC8A19-3268-46B9-90E5-168618557E17}" type="presOf" srcId="{FC7655B0-C1F0-411E-AD41-DAEB56B58421}" destId="{F4A3B7C4-E10A-4D13-B135-BD5E2730FDD0}" srcOrd="0" destOrd="0" presId="urn:microsoft.com/office/officeart/2005/8/layout/orgChart1"/>
    <dgm:cxn modelId="{3596E619-57FF-47F1-83CC-7D9E6C22146E}" type="presOf" srcId="{C6EEE110-5CB1-405A-9958-050D7B59A818}" destId="{49D32A5B-F980-463A-A3D3-0D084703894E}" srcOrd="0" destOrd="0" presId="urn:microsoft.com/office/officeart/2005/8/layout/orgChart1"/>
    <dgm:cxn modelId="{1EC55E1A-ABD5-4D2C-AF42-7507AA1BA148}" type="presOf" srcId="{76CCD56D-BE33-41B2-ABA4-32F52AFC843A}" destId="{D9E06480-33CC-450A-AED5-174FF5E55EF3}" srcOrd="1" destOrd="0" presId="urn:microsoft.com/office/officeart/2005/8/layout/orgChart1"/>
    <dgm:cxn modelId="{C9A1601E-EDFE-499A-BD6E-98D8ABF15AC2}" type="presOf" srcId="{8FFA913C-F0AE-40E2-A9CC-71745E47AE7F}" destId="{C06F3250-1B66-49A0-8C90-C443C378527F}" srcOrd="1" destOrd="0" presId="urn:microsoft.com/office/officeart/2005/8/layout/orgChart1"/>
    <dgm:cxn modelId="{E90BA825-2DF4-4603-9EF1-323331D15661}" srcId="{76CCD56D-BE33-41B2-ABA4-32F52AFC843A}" destId="{3106035C-6A76-4B19-8376-A1737783996C}" srcOrd="2" destOrd="0" parTransId="{F7C9F523-B4D0-44F5-AF5A-853100AD14AE}" sibTransId="{643080B6-3C22-441D-9755-742196F4530C}"/>
    <dgm:cxn modelId="{46136E29-552E-464F-BDDB-0C84D0C8BF58}" type="presOf" srcId="{0F13EA70-B026-4DE0-A8FA-8D097283A232}" destId="{66F6F302-6038-4345-B274-67C9C115961E}" srcOrd="0" destOrd="0" presId="urn:microsoft.com/office/officeart/2005/8/layout/orgChart1"/>
    <dgm:cxn modelId="{982BDC2B-000A-4E4F-A9DB-8A6F2CE21E8C}" type="presOf" srcId="{990BEA7B-5A96-4237-9960-B2E93078F28F}" destId="{62C6EB20-46A4-41DD-8931-A9E2157BF5F7}" srcOrd="1" destOrd="0" presId="urn:microsoft.com/office/officeart/2005/8/layout/orgChart1"/>
    <dgm:cxn modelId="{47415F2C-71FF-4946-80FC-21204C8AF726}" srcId="{0F13EA70-B026-4DE0-A8FA-8D097283A232}" destId="{A827DAA4-3C5B-4F38-9370-31F35EB79D9B}" srcOrd="1" destOrd="0" parTransId="{C6EEE110-5CB1-405A-9958-050D7B59A818}" sibTransId="{722EC7BA-D9EC-47B4-8811-F4ABA0E62757}"/>
    <dgm:cxn modelId="{DCDCFC2D-15C8-4D3D-B251-1EF00C6623B7}" srcId="{3106035C-6A76-4B19-8376-A1737783996C}" destId="{721E7DF6-E5E3-4C7E-BDF3-D48DFCA00C17}" srcOrd="0" destOrd="0" parTransId="{D152705B-F00A-443B-BA67-D1474488CB15}" sibTransId="{74A4D2EB-5ACB-43F6-9C01-B900306D3B2B}"/>
    <dgm:cxn modelId="{F93BF02E-7C6B-4306-BB4C-29F8388AF340}" type="presOf" srcId="{D5E96534-B621-4428-BE80-B4A21999A251}" destId="{ABFA27A7-CDCE-498F-944E-2E6DB1372271}" srcOrd="1" destOrd="0" presId="urn:microsoft.com/office/officeart/2005/8/layout/orgChart1"/>
    <dgm:cxn modelId="{5EC3CF30-709B-4A74-8F57-E883A5CA831D}" type="presOf" srcId="{22E5250F-0B58-4474-AC55-B7BD419937FD}" destId="{68456DA0-AA18-46BF-A07D-4ECF2B38EA40}" srcOrd="0" destOrd="0" presId="urn:microsoft.com/office/officeart/2005/8/layout/orgChart1"/>
    <dgm:cxn modelId="{3F9FE830-7CDB-43B6-B53F-E11605DA06E5}" type="presOf" srcId="{721E7DF6-E5E3-4C7E-BDF3-D48DFCA00C17}" destId="{B5BE56FC-64F8-4F29-AADD-BBD1A7B82440}" srcOrd="0" destOrd="0" presId="urn:microsoft.com/office/officeart/2005/8/layout/orgChart1"/>
    <dgm:cxn modelId="{40456B33-8DD9-4471-B7D4-43136B3DE96D}" srcId="{0FC3E63D-5FC1-42C7-8C31-A1531434DCD8}" destId="{990BEA7B-5A96-4237-9960-B2E93078F28F}" srcOrd="1" destOrd="0" parTransId="{22E5250F-0B58-4474-AC55-B7BD419937FD}" sibTransId="{384F0807-E6E1-4D5B-94FB-50BFA4519A0F}"/>
    <dgm:cxn modelId="{A43FCA35-10A3-4B6F-961E-CD023964C40E}" type="presOf" srcId="{0F13EA70-B026-4DE0-A8FA-8D097283A232}" destId="{6B1032DD-76B1-4FAB-9258-80C4A3CB5542}" srcOrd="1" destOrd="0" presId="urn:microsoft.com/office/officeart/2005/8/layout/orgChart1"/>
    <dgm:cxn modelId="{B4B3E637-2B05-46F8-92AE-67176BDD98C4}" type="presOf" srcId="{1CF7794C-D2E7-4AF6-830B-9C1AC1494A45}" destId="{8C1D64F3-A76F-42CF-9BFB-9B13139CE8ED}" srcOrd="0" destOrd="0" presId="urn:microsoft.com/office/officeart/2005/8/layout/orgChart1"/>
    <dgm:cxn modelId="{86D83338-615A-48E8-98C9-48167B2ED915}" srcId="{76CCD56D-BE33-41B2-ABA4-32F52AFC843A}" destId="{E2499FC1-E8E7-4DBF-A403-4CA9F2736E24}" srcOrd="1" destOrd="0" parTransId="{273949D1-DA8F-4688-86AD-5AB7B5230C26}" sibTransId="{E1772423-A964-4AF1-9AE6-BEF1CC5430A4}"/>
    <dgm:cxn modelId="{F8F6CE38-EBBA-437B-96F7-241DEC30B076}" type="presOf" srcId="{B802CE47-6D7C-4EF6-BAD2-D66EFD8B1A8A}" destId="{A31212C6-32A7-445A-8CD6-A2A78E6742A0}" srcOrd="0" destOrd="0" presId="urn:microsoft.com/office/officeart/2005/8/layout/orgChart1"/>
    <dgm:cxn modelId="{CE37373C-CB8D-4FC1-8B07-F6886AB994D6}" srcId="{D2A0E450-D0E8-4784-8261-BE5D481A2C7E}" destId="{9D4BB48B-3772-492D-819D-F786CAA0BB13}" srcOrd="1" destOrd="0" parTransId="{85586637-F063-4C0A-B81E-945CF46F2066}" sibTransId="{F36755F6-97E7-4F44-8493-874933E216DC}"/>
    <dgm:cxn modelId="{E8897040-31C2-41C3-8BD6-8B3AADD7D504}" type="presOf" srcId="{1CF7794C-D2E7-4AF6-830B-9C1AC1494A45}" destId="{046D70EE-7222-49AB-994E-B35965C40D17}" srcOrd="1" destOrd="0" presId="urn:microsoft.com/office/officeart/2005/8/layout/orgChart1"/>
    <dgm:cxn modelId="{EE26145F-B46C-437C-B7B5-6FE37B991538}" type="presOf" srcId="{5C1E4716-50AC-427E-811A-A99AD8C82067}" destId="{964875FF-29A7-46E9-8E2D-602163B87A26}" srcOrd="0" destOrd="0" presId="urn:microsoft.com/office/officeart/2005/8/layout/orgChart1"/>
    <dgm:cxn modelId="{79F96342-8337-4B0A-8526-B5F5C618C72C}" type="presOf" srcId="{8F2687B8-D2CA-4DFE-8CD8-633B6993545F}" destId="{E55FA4D1-C0C8-43E3-896F-7355C02DA9CA}" srcOrd="0" destOrd="0" presId="urn:microsoft.com/office/officeart/2005/8/layout/orgChart1"/>
    <dgm:cxn modelId="{E2283544-49B0-407A-BC65-D14B85433FF7}" type="presOf" srcId="{182375B6-0C85-465F-AD97-227FAE78730C}" destId="{3EBFAD31-31BA-43D9-A7E5-E5790CB569DC}" srcOrd="0" destOrd="0" presId="urn:microsoft.com/office/officeart/2005/8/layout/orgChart1"/>
    <dgm:cxn modelId="{151C5C46-85AE-4530-9D05-39FCBD7FD532}" type="presOf" srcId="{E9269A00-0DF8-4E2D-B469-EE27693961AC}" destId="{5BAA6950-E90E-4BF3-B4AE-07E84788A4BF}" srcOrd="1" destOrd="0" presId="urn:microsoft.com/office/officeart/2005/8/layout/orgChart1"/>
    <dgm:cxn modelId="{EB18FE6A-C60E-4BF2-9D75-569B11B4C80F}" type="presOf" srcId="{3106035C-6A76-4B19-8376-A1737783996C}" destId="{B3AF7760-57E4-41C8-A022-D72DBAD560EC}" srcOrd="0" destOrd="0" presId="urn:microsoft.com/office/officeart/2005/8/layout/orgChart1"/>
    <dgm:cxn modelId="{3CA0C66C-E400-450D-A7F5-F4EFF739A9E9}" type="presOf" srcId="{E20D7DB1-AFA5-4EF2-8363-088062A32494}" destId="{6012527C-DA47-439A-9548-571C1AB870AB}" srcOrd="0" destOrd="0" presId="urn:microsoft.com/office/officeart/2005/8/layout/orgChart1"/>
    <dgm:cxn modelId="{AF2C3C4E-2CF6-43C1-A4B7-D8BE61E58883}" type="presOf" srcId="{80FC8B54-942F-4C53-A0FC-686967204F53}" destId="{389DA3A3-4408-4B60-B925-758ECD887BC3}" srcOrd="0" destOrd="0" presId="urn:microsoft.com/office/officeart/2005/8/layout/orgChart1"/>
    <dgm:cxn modelId="{5B56994F-3E13-4716-9AD9-CC20D63D6318}" type="presOf" srcId="{4E3DAE52-760D-48FD-B4D4-594246DE148E}" destId="{548E0541-B657-400F-A5F7-F5128D61F29E}" srcOrd="0" destOrd="0" presId="urn:microsoft.com/office/officeart/2005/8/layout/orgChart1"/>
    <dgm:cxn modelId="{7B821150-8DB2-45EE-963D-94447F67D60A}" type="presOf" srcId="{DE4ADEDC-AF75-49EF-8CB1-15E7415EB66A}" destId="{9CE75B9C-0845-436D-BF64-303B524FD86D}" srcOrd="0" destOrd="0" presId="urn:microsoft.com/office/officeart/2005/8/layout/orgChart1"/>
    <dgm:cxn modelId="{F61CD872-C53F-4E88-8AC0-0693F4EBE399}" type="presOf" srcId="{F7C9F523-B4D0-44F5-AF5A-853100AD14AE}" destId="{BE294665-A8D7-4595-981E-B2FB77345460}" srcOrd="0" destOrd="0" presId="urn:microsoft.com/office/officeart/2005/8/layout/orgChart1"/>
    <dgm:cxn modelId="{C69AA573-6616-4557-A26F-6D6DD39F7E20}" type="presOf" srcId="{A5E578F2-AC3B-4525-B439-BDF78A3046AF}" destId="{7F2DBD3A-E37B-4CFF-8154-579DEF1FC71C}" srcOrd="1" destOrd="0" presId="urn:microsoft.com/office/officeart/2005/8/layout/orgChart1"/>
    <dgm:cxn modelId="{8144D373-B19E-456F-82ED-FB9A742D9BE3}" type="presOf" srcId="{4CC9B768-B03C-4B95-B91F-B6A6026CA304}" destId="{1E0A24F6-7B39-46DC-AA74-3FEE1F184639}" srcOrd="1" destOrd="0" presId="urn:microsoft.com/office/officeart/2005/8/layout/orgChart1"/>
    <dgm:cxn modelId="{43663B54-86C4-4557-9D0E-55C6B58CE27B}" type="presOf" srcId="{A827DAA4-3C5B-4F38-9370-31F35EB79D9B}" destId="{4C62A2F6-3B4D-4EA7-B7CB-0CA091A04A5A}" srcOrd="0" destOrd="0" presId="urn:microsoft.com/office/officeart/2005/8/layout/orgChart1"/>
    <dgm:cxn modelId="{D43FB054-9F27-44DC-B170-4C619E1E26A4}" srcId="{E2499FC1-E8E7-4DBF-A403-4CA9F2736E24}" destId="{4CC9B768-B03C-4B95-B91F-B6A6026CA304}" srcOrd="1" destOrd="0" parTransId="{B91A36B2-3B29-4312-982D-6BF9B31E86A9}" sibTransId="{B6116165-796F-4366-BABC-912672C3853B}"/>
    <dgm:cxn modelId="{2E15C975-8E0A-4D9A-93A3-10013D780D38}" srcId="{3106035C-6A76-4B19-8376-A1737783996C}" destId="{5BA89934-B464-420D-B9B3-C9AE033A8A57}" srcOrd="2" destOrd="0" parTransId="{1EA44DB8-6A85-44C5-9614-0E4D3C58F16A}" sibTransId="{06F6551C-A6A5-4B00-A431-0F1784418166}"/>
    <dgm:cxn modelId="{ABB25476-0C80-4B2B-ADA1-280DEE6C7A43}" type="presOf" srcId="{721E7DF6-E5E3-4C7E-BDF3-D48DFCA00C17}" destId="{8ADDE35E-7924-46CE-ADF5-40DC7C81441E}" srcOrd="1" destOrd="0" presId="urn:microsoft.com/office/officeart/2005/8/layout/orgChart1"/>
    <dgm:cxn modelId="{9048AD58-403A-4778-9506-31080CA78C65}" type="presOf" srcId="{DCB657F4-DB5F-4472-8863-C4C7DA4DD491}" destId="{4DAEC817-ABE7-45FD-8102-947147E9625B}" srcOrd="0" destOrd="0" presId="urn:microsoft.com/office/officeart/2005/8/layout/orgChart1"/>
    <dgm:cxn modelId="{99D1B478-8D3E-49F8-8DA8-3886F12453D7}" type="presOf" srcId="{9D4BB48B-3772-492D-819D-F786CAA0BB13}" destId="{7DA95B52-06A7-4622-A022-EE8F1C74089D}" srcOrd="0" destOrd="0" presId="urn:microsoft.com/office/officeart/2005/8/layout/orgChart1"/>
    <dgm:cxn modelId="{82B2BB78-5A4B-4C3C-B30D-C9ACF317720F}" type="presOf" srcId="{7E307F48-95EA-407C-AEAE-48A755FCF26A}" destId="{E69227A8-9536-43F7-8202-3B85C6379FE9}" srcOrd="1" destOrd="0" presId="urn:microsoft.com/office/officeart/2005/8/layout/orgChart1"/>
    <dgm:cxn modelId="{7BA3CD59-AC6F-49C5-83F9-A18597D7F071}" srcId="{D5E96534-B621-4428-BE80-B4A21999A251}" destId="{8FFA913C-F0AE-40E2-A9CC-71745E47AE7F}" srcOrd="0" destOrd="0" parTransId="{FC7655B0-C1F0-411E-AD41-DAEB56B58421}" sibTransId="{A594B7A6-ACC7-4324-9629-303A1555982D}"/>
    <dgm:cxn modelId="{117AF279-A903-4D21-840B-77888895E3B9}" type="presOf" srcId="{ADC645EA-CFBA-4BFF-9FDA-EAF3408F9A8E}" destId="{203F8EE0-9515-42B2-8367-23A88DB4B0D7}" srcOrd="0" destOrd="0" presId="urn:microsoft.com/office/officeart/2005/8/layout/orgChart1"/>
    <dgm:cxn modelId="{8BBC4C7E-3988-4813-B974-3A75D831D309}" srcId="{E2499FC1-E8E7-4DBF-A403-4CA9F2736E24}" destId="{0FC3E63D-5FC1-42C7-8C31-A1531434DCD8}" srcOrd="2" destOrd="0" parTransId="{D48EA7DC-8408-4F47-BF5E-5E5C9451E2E9}" sibTransId="{8DF70A03-213E-4583-91C0-A69019B990BB}"/>
    <dgm:cxn modelId="{FDA46487-2066-4EED-9898-02FF48CC7902}" type="presOf" srcId="{264A6B04-ED7B-4BA4-B697-77AC51C8343C}" destId="{D002E72D-1EB4-43F4-861A-D8EB1F43A171}" srcOrd="0" destOrd="0" presId="urn:microsoft.com/office/officeart/2005/8/layout/orgChart1"/>
    <dgm:cxn modelId="{B9DC9C88-49CF-494E-AF66-6FE7B9D8C71F}" type="presOf" srcId="{5BA89934-B464-420D-B9B3-C9AE033A8A57}" destId="{0A8E53D4-8383-4877-9F21-E42717538DDB}" srcOrd="1" destOrd="0" presId="urn:microsoft.com/office/officeart/2005/8/layout/orgChart1"/>
    <dgm:cxn modelId="{F8488A89-026E-4444-9FC8-F26AF5DC8275}" type="presOf" srcId="{DCB657F4-DB5F-4472-8863-C4C7DA4DD491}" destId="{739DC396-8A5A-4591-8907-A69A3B26D243}" srcOrd="1" destOrd="0" presId="urn:microsoft.com/office/officeart/2005/8/layout/orgChart1"/>
    <dgm:cxn modelId="{00999E8A-E8D3-496C-8F6E-EF42C066E0C3}" type="presOf" srcId="{F1FDC186-DF98-4BDA-A0F3-10EEB86DD230}" destId="{569B4B88-CEDF-486C-A88E-73F38C77CA8E}" srcOrd="0" destOrd="0" presId="urn:microsoft.com/office/officeart/2005/8/layout/orgChart1"/>
    <dgm:cxn modelId="{BA29F08A-D4AC-4580-9A4A-6F112B8CD5E1}" type="presOf" srcId="{90003EAD-DF9B-4AE4-ACD8-42843D2FA479}" destId="{01B7BAF5-0D4B-4235-AF0E-5571E0AE79C0}" srcOrd="0" destOrd="0" presId="urn:microsoft.com/office/officeart/2005/8/layout/orgChart1"/>
    <dgm:cxn modelId="{DD84748C-CDDC-48A3-BED4-96A691899254}" type="presOf" srcId="{ADC645EA-CFBA-4BFF-9FDA-EAF3408F9A8E}" destId="{F385045B-2A2F-4B75-A5D9-0EC76A6D3D8E}" srcOrd="1" destOrd="0" presId="urn:microsoft.com/office/officeart/2005/8/layout/orgChart1"/>
    <dgm:cxn modelId="{03C3B78C-71D3-4AC0-ABF1-825BA2397425}" type="presOf" srcId="{8FFA913C-F0AE-40E2-A9CC-71745E47AE7F}" destId="{7EB91CD0-D358-4F5B-ABFB-0213A6495F7E}" srcOrd="0" destOrd="0" presId="urn:microsoft.com/office/officeart/2005/8/layout/orgChart1"/>
    <dgm:cxn modelId="{4ABE058F-9FFC-4F5A-9B69-015CC802DD82}" type="presOf" srcId="{4CC9B768-B03C-4B95-B91F-B6A6026CA304}" destId="{89DEF719-5ED0-413A-BF55-EAA061B0C42F}" srcOrd="0" destOrd="0" presId="urn:microsoft.com/office/officeart/2005/8/layout/orgChart1"/>
    <dgm:cxn modelId="{D8931099-504C-49DD-A7A3-448BEC6F0CBF}" type="presOf" srcId="{9E8EFDE8-9ED6-47E1-971B-046AC7DBF1D4}" destId="{D06911DB-9A6C-41D2-B79D-BE908C4BF5FB}" srcOrd="0" destOrd="0" presId="urn:microsoft.com/office/officeart/2005/8/layout/orgChart1"/>
    <dgm:cxn modelId="{A2FF2D9A-C36A-417F-80F5-758255B2ED84}" srcId="{4CC9B768-B03C-4B95-B91F-B6A6026CA304}" destId="{A6E62583-4173-4246-BF9D-BBEC8A267E74}" srcOrd="2" destOrd="0" parTransId="{25A3B336-C1D8-4DDC-AC28-8866594F5B70}" sibTransId="{F236D58D-C7E1-4DCA-9D46-B1BB0A125B7C}"/>
    <dgm:cxn modelId="{1460FB9F-9274-4115-AEB7-2F595721BB50}" srcId="{7E307F48-95EA-407C-AEAE-48A755FCF26A}" destId="{76CCD56D-BE33-41B2-ABA4-32F52AFC843A}" srcOrd="0" destOrd="0" parTransId="{F1FDC186-DF98-4BDA-A0F3-10EEB86DD230}" sibTransId="{D39D9F75-0A1C-42C4-B8C9-2A9587D59B82}"/>
    <dgm:cxn modelId="{F47844A4-199B-4760-B22F-704F21682683}" type="presOf" srcId="{B802CE47-6D7C-4EF6-BAD2-D66EFD8B1A8A}" destId="{65571884-D6D1-4AB8-98EC-859EBBB33ED7}" srcOrd="1" destOrd="0" presId="urn:microsoft.com/office/officeart/2005/8/layout/orgChart1"/>
    <dgm:cxn modelId="{513111A5-44A2-47FD-8B3E-8F8356393424}" type="presOf" srcId="{E2499FC1-E8E7-4DBF-A403-4CA9F2736E24}" destId="{C81B2DB8-2CB5-4884-B076-63E96458730F}" srcOrd="0" destOrd="0" presId="urn:microsoft.com/office/officeart/2005/8/layout/orgChart1"/>
    <dgm:cxn modelId="{7271DBA5-0B5D-4A1F-9A22-F20EAA14FC4E}" type="presOf" srcId="{76CCD56D-BE33-41B2-ABA4-32F52AFC843A}" destId="{41243FC5-B798-49BF-9243-FD80EEBDCA73}" srcOrd="0" destOrd="0" presId="urn:microsoft.com/office/officeart/2005/8/layout/orgChart1"/>
    <dgm:cxn modelId="{93EB78AA-D0BB-48BB-B299-03DAD275461D}" type="presOf" srcId="{E2828AEF-4DF1-43CE-AD72-8DB366CE71CF}" destId="{22B70FB0-A28B-408A-978A-C3A1C255D4AD}" srcOrd="0" destOrd="0" presId="urn:microsoft.com/office/officeart/2005/8/layout/orgChart1"/>
    <dgm:cxn modelId="{C533F2AD-BCA8-4E79-A1EB-62CA566B1808}" type="presOf" srcId="{A6E62583-4173-4246-BF9D-BBEC8A267E74}" destId="{9D79A891-C494-445D-BEA5-824759588450}" srcOrd="1" destOrd="0" presId="urn:microsoft.com/office/officeart/2005/8/layout/orgChart1"/>
    <dgm:cxn modelId="{94AE18AE-7FE6-4A95-B33A-6A01C0FD0EC6}" type="presOf" srcId="{00D04EEF-3296-4D0F-BBA1-64476796716F}" destId="{2FD54F54-BA5E-42A6-897C-82792A6F9E42}" srcOrd="0" destOrd="0" presId="urn:microsoft.com/office/officeart/2005/8/layout/orgChart1"/>
    <dgm:cxn modelId="{A56761B1-863B-47D3-A4B6-F99D27952836}" type="presOf" srcId="{D2A0E450-D0E8-4784-8261-BE5D481A2C7E}" destId="{3B2689CF-8884-4811-B1BF-676214731927}" srcOrd="0" destOrd="0" presId="urn:microsoft.com/office/officeart/2005/8/layout/orgChart1"/>
    <dgm:cxn modelId="{293D30B5-2AC3-418F-9635-5E600E0D577F}" type="presOf" srcId="{1EA44DB8-6A85-44C5-9614-0E4D3C58F16A}" destId="{E83032EC-5698-4E2A-A11F-1B85ACCBE262}" srcOrd="0" destOrd="0" presId="urn:microsoft.com/office/officeart/2005/8/layout/orgChart1"/>
    <dgm:cxn modelId="{242C7BB9-B55B-4C9D-98D9-D275CCB71BCF}" type="presOf" srcId="{46A9B8CC-E00A-44CF-AC13-E491C7F5AE86}" destId="{FB15126E-8F88-4F63-AD56-CDAB1EF897EB}" srcOrd="0" destOrd="0" presId="urn:microsoft.com/office/officeart/2005/8/layout/orgChart1"/>
    <dgm:cxn modelId="{347808BB-95E3-4804-BD06-0DC79FE1CB4F}" srcId="{E2499FC1-E8E7-4DBF-A403-4CA9F2736E24}" destId="{D5E96534-B621-4428-BE80-B4A21999A251}" srcOrd="0" destOrd="0" parTransId="{46A9B8CC-E00A-44CF-AC13-E491C7F5AE86}" sibTransId="{EF66D4F3-9929-456A-80C9-A94964805A0D}"/>
    <dgm:cxn modelId="{A2214EBE-EAD9-4803-90E9-A3654B8A3DD0}" srcId="{4CC9B768-B03C-4B95-B91F-B6A6026CA304}" destId="{1C3DD2FB-2236-4E4D-9596-5630A202B7D9}" srcOrd="1" destOrd="0" parTransId="{0A309CE7-EF25-4110-9B51-E620A86B119B}" sibTransId="{5C55A849-091D-42CD-8247-08C7D0F17757}"/>
    <dgm:cxn modelId="{A6346BC4-6C82-443B-9A21-B68500A7359C}" type="presOf" srcId="{6482017F-25AA-42A8-BD2F-D1CB973C7018}" destId="{8D46376C-6BF8-4C10-BDF1-F176C0981162}" srcOrd="0" destOrd="0" presId="urn:microsoft.com/office/officeart/2005/8/layout/orgChart1"/>
    <dgm:cxn modelId="{4EDB06C6-E8F8-4445-BEDA-2F5C7E63C1FA}" type="presOf" srcId="{1C3DD2FB-2236-4E4D-9596-5630A202B7D9}" destId="{57343BB9-A095-47EE-9C2C-E3E2F0196D41}" srcOrd="1" destOrd="0" presId="urn:microsoft.com/office/officeart/2005/8/layout/orgChart1"/>
    <dgm:cxn modelId="{38B25FC7-F19C-486D-9D5D-40B40606E41E}" type="presOf" srcId="{273949D1-DA8F-4688-86AD-5AB7B5230C26}" destId="{A2A3F6E8-5BBD-4583-9860-D7305C2CF2C4}" srcOrd="0" destOrd="0" presId="urn:microsoft.com/office/officeart/2005/8/layout/orgChart1"/>
    <dgm:cxn modelId="{69F0E4C9-EB07-41B7-A792-D4C39FA355FB}" srcId="{D5E96534-B621-4428-BE80-B4A21999A251}" destId="{B802CE47-6D7C-4EF6-BAD2-D66EFD8B1A8A}" srcOrd="2" destOrd="0" parTransId="{182375B6-0C85-465F-AD97-227FAE78730C}" sibTransId="{5B240573-873E-4706-A9FA-BC36B9F4AC57}"/>
    <dgm:cxn modelId="{1D6292CA-4DBF-40EC-927E-53D4942C2545}" type="presOf" srcId="{E20D7DB1-AFA5-4EF2-8363-088062A32494}" destId="{FEC7C0EC-CD66-4444-B4BE-C0F75A69F2F7}" srcOrd="1" destOrd="0" presId="urn:microsoft.com/office/officeart/2005/8/layout/orgChart1"/>
    <dgm:cxn modelId="{A89920CB-9602-42E5-91A5-675AEC5509FD}" srcId="{76CCD56D-BE33-41B2-ABA4-32F52AFC843A}" destId="{D2A0E450-D0E8-4784-8261-BE5D481A2C7E}" srcOrd="3" destOrd="0" parTransId="{00D04EEF-3296-4D0F-BBA1-64476796716F}" sibTransId="{E32897E0-4FB8-415D-AAE0-FCB24FBC4693}"/>
    <dgm:cxn modelId="{7334C0D5-965F-4D7B-96D2-F1A36421436A}" srcId="{0F13EA70-B026-4DE0-A8FA-8D097283A232}" destId="{ADC645EA-CFBA-4BFF-9FDA-EAF3408F9A8E}" srcOrd="0" destOrd="0" parTransId="{8F2687B8-D2CA-4DFE-8CD8-633B6993545F}" sibTransId="{EB691A1D-EC0F-4C2B-9F4A-92F02E14419C}"/>
    <dgm:cxn modelId="{CB5097D6-5676-43F9-AB91-75B1516E35D3}" type="presOf" srcId="{3106035C-6A76-4B19-8376-A1737783996C}" destId="{FDAF88F4-4283-413A-9657-BD83B3E85E7E}" srcOrd="1" destOrd="0" presId="urn:microsoft.com/office/officeart/2005/8/layout/orgChart1"/>
    <dgm:cxn modelId="{5811CCD8-9E65-46EF-B736-F5B3B48C5944}" type="presOf" srcId="{E9269A00-0DF8-4E2D-B469-EE27693961AC}" destId="{A2955FA2-654C-4B13-9DCF-E555318FAF38}" srcOrd="0" destOrd="0" presId="urn:microsoft.com/office/officeart/2005/8/layout/orgChart1"/>
    <dgm:cxn modelId="{DBE7FDDA-E8C1-4D0E-B8EF-F3DEEAF553DF}" type="presOf" srcId="{E2499FC1-E8E7-4DBF-A403-4CA9F2736E24}" destId="{B2A4CA83-D95F-465D-8BF9-9423D7F04DB7}" srcOrd="1" destOrd="0" presId="urn:microsoft.com/office/officeart/2005/8/layout/orgChart1"/>
    <dgm:cxn modelId="{2578ADDF-F7B4-4D94-B499-B54DB3548FD9}" srcId="{76CCD56D-BE33-41B2-ABA4-32F52AFC843A}" destId="{0F13EA70-B026-4DE0-A8FA-8D097283A232}" srcOrd="0" destOrd="0" parTransId="{E2828AEF-4DF1-43CE-AD72-8DB366CE71CF}" sibTransId="{4505EC3A-AAEF-4277-9DB5-16434BE5FDE5}"/>
    <dgm:cxn modelId="{389A6CE1-8E5A-47F4-A742-44A33E3A4830}" type="presOf" srcId="{0A309CE7-EF25-4110-9B51-E620A86B119B}" destId="{17D0568E-5968-4E8C-AEEC-4E8A65B4FEFF}" srcOrd="0" destOrd="0" presId="urn:microsoft.com/office/officeart/2005/8/layout/orgChart1"/>
    <dgm:cxn modelId="{03B6A0E4-7BA5-49A7-813C-2954B4BD1418}" type="presOf" srcId="{B91A36B2-3B29-4312-982D-6BF9B31E86A9}" destId="{2158D6BD-BE64-4746-A309-69530D10E6AB}" srcOrd="0" destOrd="0" presId="urn:microsoft.com/office/officeart/2005/8/layout/orgChart1"/>
    <dgm:cxn modelId="{075B15E5-BA5B-4310-AD20-07FE25A31873}" type="presOf" srcId="{990BEA7B-5A96-4237-9960-B2E93078F28F}" destId="{952D5531-5BA6-4AFE-AA75-DD2EF03BC7A5}" srcOrd="0" destOrd="0" presId="urn:microsoft.com/office/officeart/2005/8/layout/orgChart1"/>
    <dgm:cxn modelId="{EDD24FEA-DDD6-47DE-95B5-CBE3DCBABA25}" type="presOf" srcId="{D152705B-F00A-443B-BA67-D1474488CB15}" destId="{D8205F1C-6920-4712-857E-6D19E586847D}" srcOrd="0" destOrd="0" presId="urn:microsoft.com/office/officeart/2005/8/layout/orgChart1"/>
    <dgm:cxn modelId="{A31B8CEB-40DC-423C-B92C-2A343C21E22A}" type="presOf" srcId="{D48EA7DC-8408-4F47-BF5E-5E5C9451E2E9}" destId="{41D7CFC6-7862-499A-9945-FF5373600D5F}" srcOrd="0" destOrd="0" presId="urn:microsoft.com/office/officeart/2005/8/layout/orgChart1"/>
    <dgm:cxn modelId="{E40477EC-E0C8-424F-9441-6E0289C47359}" type="presOf" srcId="{25A3B336-C1D8-4DDC-AC28-8866594F5B70}" destId="{1BF039AA-7341-4166-A695-EE09ABCA94DF}" srcOrd="0" destOrd="0" presId="urn:microsoft.com/office/officeart/2005/8/layout/orgChart1"/>
    <dgm:cxn modelId="{A37CA8F1-A249-49D3-93A4-F000BF888891}" srcId="{D5E96534-B621-4428-BE80-B4A21999A251}" destId="{DCB657F4-DB5F-4472-8863-C4C7DA4DD491}" srcOrd="1" destOrd="0" parTransId="{80FC8B54-942F-4C53-A0FC-686967204F53}" sibTransId="{40CF5D1F-C106-402C-9119-8B3978EBF65D}"/>
    <dgm:cxn modelId="{41FD35F2-4E39-4F63-AA3D-098049CC9CA6}" type="presOf" srcId="{D5E96534-B621-4428-BE80-B4A21999A251}" destId="{0DD60BB8-A7AE-4D3F-A4FE-5124215ED5D1}" srcOrd="0" destOrd="0" presId="urn:microsoft.com/office/officeart/2005/8/layout/orgChart1"/>
    <dgm:cxn modelId="{24BE30F6-B4A6-46BE-900E-1EC086E82D38}" type="presOf" srcId="{9D4BB48B-3772-492D-819D-F786CAA0BB13}" destId="{DF185B01-A2BB-4404-9F9A-1FE1CE3CC1D4}" srcOrd="1" destOrd="0" presId="urn:microsoft.com/office/officeart/2005/8/layout/orgChart1"/>
    <dgm:cxn modelId="{6A5B6FF7-7809-49C9-817C-DF2502C1CC2E}" type="presOf" srcId="{1C3DD2FB-2236-4E4D-9596-5630A202B7D9}" destId="{E0F08FD4-9E34-4BFB-8AFD-BAF962661BB9}" srcOrd="0" destOrd="0" presId="urn:microsoft.com/office/officeart/2005/8/layout/orgChart1"/>
    <dgm:cxn modelId="{2A1989F9-EFE9-47CC-BF85-E4643DB3026B}" srcId="{4CC9B768-B03C-4B95-B91F-B6A6026CA304}" destId="{6482017F-25AA-42A8-BD2F-D1CB973C7018}" srcOrd="0" destOrd="0" parTransId="{264A6B04-ED7B-4BA4-B697-77AC51C8343C}" sibTransId="{31F2F9AD-6CEB-4650-8B87-2956D17FB79B}"/>
    <dgm:cxn modelId="{BD35B3F9-277D-496E-BEA1-3726F53E3E1E}" type="presOf" srcId="{A6E62583-4173-4246-BF9D-BBEC8A267E74}" destId="{D5399D2D-3AF9-4062-B549-380202A338DC}" srcOrd="0" destOrd="0" presId="urn:microsoft.com/office/officeart/2005/8/layout/orgChart1"/>
    <dgm:cxn modelId="{239E9CE5-4184-459B-B4B3-C55BE1E4945F}" type="presParOf" srcId="{D06911DB-9A6C-41D2-B79D-BE908C4BF5FB}" destId="{42C48106-2ED1-4F93-A15C-5CDDB0EDBE75}" srcOrd="0" destOrd="0" presId="urn:microsoft.com/office/officeart/2005/8/layout/orgChart1"/>
    <dgm:cxn modelId="{06D00B8E-8E46-441B-BA10-61C1FE1B8366}" type="presParOf" srcId="{42C48106-2ED1-4F93-A15C-5CDDB0EDBE75}" destId="{7C085A87-81D8-41F6-9CD8-74922E82456C}" srcOrd="0" destOrd="0" presId="urn:microsoft.com/office/officeart/2005/8/layout/orgChart1"/>
    <dgm:cxn modelId="{83B86FC7-1805-4C91-A37A-01CD2F0A5F02}" type="presParOf" srcId="{7C085A87-81D8-41F6-9CD8-74922E82456C}" destId="{D9A1091B-E210-4892-B35E-F7E92CDFD32B}" srcOrd="0" destOrd="0" presId="urn:microsoft.com/office/officeart/2005/8/layout/orgChart1"/>
    <dgm:cxn modelId="{B72C9E18-3D94-433A-9E21-F9D703E895D5}" type="presParOf" srcId="{7C085A87-81D8-41F6-9CD8-74922E82456C}" destId="{E69227A8-9536-43F7-8202-3B85C6379FE9}" srcOrd="1" destOrd="0" presId="urn:microsoft.com/office/officeart/2005/8/layout/orgChart1"/>
    <dgm:cxn modelId="{34CDD40D-C30A-46B7-BF29-A213B7135D92}" type="presParOf" srcId="{42C48106-2ED1-4F93-A15C-5CDDB0EDBE75}" destId="{3F19826D-0860-4809-8ABC-5BD6F40D6C55}" srcOrd="1" destOrd="0" presId="urn:microsoft.com/office/officeart/2005/8/layout/orgChart1"/>
    <dgm:cxn modelId="{50239C41-A099-4FD9-B7EA-0D61E4FC6FF0}" type="presParOf" srcId="{3F19826D-0860-4809-8ABC-5BD6F40D6C55}" destId="{569B4B88-CEDF-486C-A88E-73F38C77CA8E}" srcOrd="0" destOrd="0" presId="urn:microsoft.com/office/officeart/2005/8/layout/orgChart1"/>
    <dgm:cxn modelId="{61217F0B-28FE-4C1A-9F58-5A292A454C2D}" type="presParOf" srcId="{3F19826D-0860-4809-8ABC-5BD6F40D6C55}" destId="{845D4A28-7D40-48F7-A7DA-4FCF8ABE4DAB}" srcOrd="1" destOrd="0" presId="urn:microsoft.com/office/officeart/2005/8/layout/orgChart1"/>
    <dgm:cxn modelId="{8DF3568A-42B1-4CE9-99AE-EF1A13FF5D15}" type="presParOf" srcId="{845D4A28-7D40-48F7-A7DA-4FCF8ABE4DAB}" destId="{93B61D24-CD33-48B4-AF42-7C68E66BEEB9}" srcOrd="0" destOrd="0" presId="urn:microsoft.com/office/officeart/2005/8/layout/orgChart1"/>
    <dgm:cxn modelId="{2A872FB8-03F8-4DF3-BEC3-C348AD803093}" type="presParOf" srcId="{93B61D24-CD33-48B4-AF42-7C68E66BEEB9}" destId="{41243FC5-B798-49BF-9243-FD80EEBDCA73}" srcOrd="0" destOrd="0" presId="urn:microsoft.com/office/officeart/2005/8/layout/orgChart1"/>
    <dgm:cxn modelId="{C3B429A3-C0B1-473C-9EA0-7C9E356CD4A1}" type="presParOf" srcId="{93B61D24-CD33-48B4-AF42-7C68E66BEEB9}" destId="{D9E06480-33CC-450A-AED5-174FF5E55EF3}" srcOrd="1" destOrd="0" presId="urn:microsoft.com/office/officeart/2005/8/layout/orgChart1"/>
    <dgm:cxn modelId="{7E80A5A4-F617-4950-BD02-393FA4857B29}" type="presParOf" srcId="{845D4A28-7D40-48F7-A7DA-4FCF8ABE4DAB}" destId="{7FA183DE-80AD-4971-8903-EC10C04779F4}" srcOrd="1" destOrd="0" presId="urn:microsoft.com/office/officeart/2005/8/layout/orgChart1"/>
    <dgm:cxn modelId="{AD109910-911E-405D-BE30-9028887D49AA}" type="presParOf" srcId="{7FA183DE-80AD-4971-8903-EC10C04779F4}" destId="{22B70FB0-A28B-408A-978A-C3A1C255D4AD}" srcOrd="0" destOrd="0" presId="urn:microsoft.com/office/officeart/2005/8/layout/orgChart1"/>
    <dgm:cxn modelId="{C8637693-0DBE-456E-BC2C-79CAF8CCF125}" type="presParOf" srcId="{7FA183DE-80AD-4971-8903-EC10C04779F4}" destId="{6E87FA1C-1B69-4605-BFB2-E60CCA60CDD1}" srcOrd="1" destOrd="0" presId="urn:microsoft.com/office/officeart/2005/8/layout/orgChart1"/>
    <dgm:cxn modelId="{24EBCBE2-D9A9-4859-B592-3E290079F88F}" type="presParOf" srcId="{6E87FA1C-1B69-4605-BFB2-E60CCA60CDD1}" destId="{AA85F1E8-3B47-4F77-A20F-5E561011A980}" srcOrd="0" destOrd="0" presId="urn:microsoft.com/office/officeart/2005/8/layout/orgChart1"/>
    <dgm:cxn modelId="{C77F1069-0CF4-4DD7-9BA2-10B97040BF63}" type="presParOf" srcId="{AA85F1E8-3B47-4F77-A20F-5E561011A980}" destId="{66F6F302-6038-4345-B274-67C9C115961E}" srcOrd="0" destOrd="0" presId="urn:microsoft.com/office/officeart/2005/8/layout/orgChart1"/>
    <dgm:cxn modelId="{5A9BFA94-98EF-479D-AF25-22A8861F9F6B}" type="presParOf" srcId="{AA85F1E8-3B47-4F77-A20F-5E561011A980}" destId="{6B1032DD-76B1-4FAB-9258-80C4A3CB5542}" srcOrd="1" destOrd="0" presId="urn:microsoft.com/office/officeart/2005/8/layout/orgChart1"/>
    <dgm:cxn modelId="{52028BF0-B561-4559-BABB-B241B9C6CAA5}" type="presParOf" srcId="{6E87FA1C-1B69-4605-BFB2-E60CCA60CDD1}" destId="{A75AA041-8954-43FF-A01F-02071C3574AA}" srcOrd="1" destOrd="0" presId="urn:microsoft.com/office/officeart/2005/8/layout/orgChart1"/>
    <dgm:cxn modelId="{1E01FE8C-5749-428E-8299-1DDB00FCA266}" type="presParOf" srcId="{A75AA041-8954-43FF-A01F-02071C3574AA}" destId="{E55FA4D1-C0C8-43E3-896F-7355C02DA9CA}" srcOrd="0" destOrd="0" presId="urn:microsoft.com/office/officeart/2005/8/layout/orgChart1"/>
    <dgm:cxn modelId="{36F49358-B733-494C-98C6-3C378DAA5B50}" type="presParOf" srcId="{A75AA041-8954-43FF-A01F-02071C3574AA}" destId="{9CAE3557-391B-4B25-A809-66FDB0A4B726}" srcOrd="1" destOrd="0" presId="urn:microsoft.com/office/officeart/2005/8/layout/orgChart1"/>
    <dgm:cxn modelId="{57BF7B0B-657F-483B-9FB6-4737CD891E5B}" type="presParOf" srcId="{9CAE3557-391B-4B25-A809-66FDB0A4B726}" destId="{3DE165C8-3102-4902-8629-3707BFFB4C4B}" srcOrd="0" destOrd="0" presId="urn:microsoft.com/office/officeart/2005/8/layout/orgChart1"/>
    <dgm:cxn modelId="{7862DB5E-3DC5-4016-92FC-D152DF834514}" type="presParOf" srcId="{3DE165C8-3102-4902-8629-3707BFFB4C4B}" destId="{203F8EE0-9515-42B2-8367-23A88DB4B0D7}" srcOrd="0" destOrd="0" presId="urn:microsoft.com/office/officeart/2005/8/layout/orgChart1"/>
    <dgm:cxn modelId="{C321BAE8-B574-46A9-98E9-4F8A40A702A1}" type="presParOf" srcId="{3DE165C8-3102-4902-8629-3707BFFB4C4B}" destId="{F385045B-2A2F-4B75-A5D9-0EC76A6D3D8E}" srcOrd="1" destOrd="0" presId="urn:microsoft.com/office/officeart/2005/8/layout/orgChart1"/>
    <dgm:cxn modelId="{662FDDB3-9AB0-4E18-943B-4571F1943032}" type="presParOf" srcId="{9CAE3557-391B-4B25-A809-66FDB0A4B726}" destId="{BC0A2B5F-9F96-42D8-AD5F-E7100886AA6C}" srcOrd="1" destOrd="0" presId="urn:microsoft.com/office/officeart/2005/8/layout/orgChart1"/>
    <dgm:cxn modelId="{E06213A8-7D41-4BA1-9C68-DAD4F0DBF1CC}" type="presParOf" srcId="{9CAE3557-391B-4B25-A809-66FDB0A4B726}" destId="{EE1D728B-40BD-42C0-96ED-5A09A8EBE706}" srcOrd="2" destOrd="0" presId="urn:microsoft.com/office/officeart/2005/8/layout/orgChart1"/>
    <dgm:cxn modelId="{E3475FB8-8983-44DE-8DE7-7FF165772398}" type="presParOf" srcId="{A75AA041-8954-43FF-A01F-02071C3574AA}" destId="{49D32A5B-F980-463A-A3D3-0D084703894E}" srcOrd="2" destOrd="0" presId="urn:microsoft.com/office/officeart/2005/8/layout/orgChart1"/>
    <dgm:cxn modelId="{166610E2-548F-447E-ADE0-EC9DD8932E6E}" type="presParOf" srcId="{A75AA041-8954-43FF-A01F-02071C3574AA}" destId="{8312E45C-504B-41DE-87D1-E0810567D0BD}" srcOrd="3" destOrd="0" presId="urn:microsoft.com/office/officeart/2005/8/layout/orgChart1"/>
    <dgm:cxn modelId="{09C7C924-BFD2-4142-B023-DDD3E7602818}" type="presParOf" srcId="{8312E45C-504B-41DE-87D1-E0810567D0BD}" destId="{E9598A04-8368-427C-A968-EC672E700043}" srcOrd="0" destOrd="0" presId="urn:microsoft.com/office/officeart/2005/8/layout/orgChart1"/>
    <dgm:cxn modelId="{47C05201-DAFE-48E5-91D6-048AE6B5073D}" type="presParOf" srcId="{E9598A04-8368-427C-A968-EC672E700043}" destId="{4C62A2F6-3B4D-4EA7-B7CB-0CA091A04A5A}" srcOrd="0" destOrd="0" presId="urn:microsoft.com/office/officeart/2005/8/layout/orgChart1"/>
    <dgm:cxn modelId="{4343EBD8-5123-4D08-9811-598BBF4B7FCC}" type="presParOf" srcId="{E9598A04-8368-427C-A968-EC672E700043}" destId="{41CDDADE-AB65-4999-9072-40AF7EE516F2}" srcOrd="1" destOrd="0" presId="urn:microsoft.com/office/officeart/2005/8/layout/orgChart1"/>
    <dgm:cxn modelId="{9E99A04C-A532-4162-9C64-9CFCDB4E4C53}" type="presParOf" srcId="{8312E45C-504B-41DE-87D1-E0810567D0BD}" destId="{2531E428-BAC3-476E-860B-72BECD165C02}" srcOrd="1" destOrd="0" presId="urn:microsoft.com/office/officeart/2005/8/layout/orgChart1"/>
    <dgm:cxn modelId="{951F2A33-3E26-429C-9FBA-BB005340525B}" type="presParOf" srcId="{8312E45C-504B-41DE-87D1-E0810567D0BD}" destId="{14DFBAA2-652F-4CA4-95FB-4D045472D51F}" srcOrd="2" destOrd="0" presId="urn:microsoft.com/office/officeart/2005/8/layout/orgChart1"/>
    <dgm:cxn modelId="{398B2D91-75CD-421D-9EC5-520239584A7E}" type="presParOf" srcId="{6E87FA1C-1B69-4605-BFB2-E60CCA60CDD1}" destId="{39CA4C3A-1B71-4132-9733-4FA097291C16}" srcOrd="2" destOrd="0" presId="urn:microsoft.com/office/officeart/2005/8/layout/orgChart1"/>
    <dgm:cxn modelId="{E230FE6D-0A82-408B-A528-44415F7BFB6E}" type="presParOf" srcId="{7FA183DE-80AD-4971-8903-EC10C04779F4}" destId="{A2A3F6E8-5BBD-4583-9860-D7305C2CF2C4}" srcOrd="2" destOrd="0" presId="urn:microsoft.com/office/officeart/2005/8/layout/orgChart1"/>
    <dgm:cxn modelId="{D4B7F551-E9E9-4B0A-BDEF-45254A5A9F07}" type="presParOf" srcId="{7FA183DE-80AD-4971-8903-EC10C04779F4}" destId="{EF91E6E5-C0D8-4FB2-A9C9-1718A95FF3F4}" srcOrd="3" destOrd="0" presId="urn:microsoft.com/office/officeart/2005/8/layout/orgChart1"/>
    <dgm:cxn modelId="{03F78268-BF90-4244-A2FF-380A15C00ECC}" type="presParOf" srcId="{EF91E6E5-C0D8-4FB2-A9C9-1718A95FF3F4}" destId="{D851067A-C6C0-4E1A-8E64-4E48A14E97C4}" srcOrd="0" destOrd="0" presId="urn:microsoft.com/office/officeart/2005/8/layout/orgChart1"/>
    <dgm:cxn modelId="{8F85ECC8-B1D9-4ABC-AA95-5CCD3F92932C}" type="presParOf" srcId="{D851067A-C6C0-4E1A-8E64-4E48A14E97C4}" destId="{C81B2DB8-2CB5-4884-B076-63E96458730F}" srcOrd="0" destOrd="0" presId="urn:microsoft.com/office/officeart/2005/8/layout/orgChart1"/>
    <dgm:cxn modelId="{CCB01BEA-702E-420E-A5A4-8348DDEA1A03}" type="presParOf" srcId="{D851067A-C6C0-4E1A-8E64-4E48A14E97C4}" destId="{B2A4CA83-D95F-465D-8BF9-9423D7F04DB7}" srcOrd="1" destOrd="0" presId="urn:microsoft.com/office/officeart/2005/8/layout/orgChart1"/>
    <dgm:cxn modelId="{D72DD39C-0495-448B-994B-1AE41E69AFD6}" type="presParOf" srcId="{EF91E6E5-C0D8-4FB2-A9C9-1718A95FF3F4}" destId="{8421C1D4-8122-4DC2-8411-E64A522D92AF}" srcOrd="1" destOrd="0" presId="urn:microsoft.com/office/officeart/2005/8/layout/orgChart1"/>
    <dgm:cxn modelId="{CFA12523-2CD2-4FD6-BC98-EFD488870FA1}" type="presParOf" srcId="{8421C1D4-8122-4DC2-8411-E64A522D92AF}" destId="{FB15126E-8F88-4F63-AD56-CDAB1EF897EB}" srcOrd="0" destOrd="0" presId="urn:microsoft.com/office/officeart/2005/8/layout/orgChart1"/>
    <dgm:cxn modelId="{AC00983D-286E-49EE-A1DD-B020C239B022}" type="presParOf" srcId="{8421C1D4-8122-4DC2-8411-E64A522D92AF}" destId="{FB1DAC80-E6F1-462F-A642-66762C77FF10}" srcOrd="1" destOrd="0" presId="urn:microsoft.com/office/officeart/2005/8/layout/orgChart1"/>
    <dgm:cxn modelId="{D48A1C36-06CE-4DD1-BB0A-C996E7BE09C4}" type="presParOf" srcId="{FB1DAC80-E6F1-462F-A642-66762C77FF10}" destId="{A6E5FE2E-309B-4F05-ADC9-C91B7B228F2E}" srcOrd="0" destOrd="0" presId="urn:microsoft.com/office/officeart/2005/8/layout/orgChart1"/>
    <dgm:cxn modelId="{42FF5851-7122-4285-8759-B8A68A56FBBB}" type="presParOf" srcId="{A6E5FE2E-309B-4F05-ADC9-C91B7B228F2E}" destId="{0DD60BB8-A7AE-4D3F-A4FE-5124215ED5D1}" srcOrd="0" destOrd="0" presId="urn:microsoft.com/office/officeart/2005/8/layout/orgChart1"/>
    <dgm:cxn modelId="{0610C2F8-0C08-413C-AF42-A9013AFC1420}" type="presParOf" srcId="{A6E5FE2E-309B-4F05-ADC9-C91B7B228F2E}" destId="{ABFA27A7-CDCE-498F-944E-2E6DB1372271}" srcOrd="1" destOrd="0" presId="urn:microsoft.com/office/officeart/2005/8/layout/orgChart1"/>
    <dgm:cxn modelId="{8F052144-935B-4C92-A5FF-EA5843766E12}" type="presParOf" srcId="{FB1DAC80-E6F1-462F-A642-66762C77FF10}" destId="{4870B688-91B3-40F1-A0B8-6F4200D2A88D}" srcOrd="1" destOrd="0" presId="urn:microsoft.com/office/officeart/2005/8/layout/orgChart1"/>
    <dgm:cxn modelId="{B6456BC5-3524-464A-83FB-12EF854E0B74}" type="presParOf" srcId="{4870B688-91B3-40F1-A0B8-6F4200D2A88D}" destId="{F4A3B7C4-E10A-4D13-B135-BD5E2730FDD0}" srcOrd="0" destOrd="0" presId="urn:microsoft.com/office/officeart/2005/8/layout/orgChart1"/>
    <dgm:cxn modelId="{06F2D12F-DACA-4BCA-AF08-EA3BBD4E5840}" type="presParOf" srcId="{4870B688-91B3-40F1-A0B8-6F4200D2A88D}" destId="{3B4D0420-B5ED-4D6E-BBD6-D69902259F75}" srcOrd="1" destOrd="0" presId="urn:microsoft.com/office/officeart/2005/8/layout/orgChart1"/>
    <dgm:cxn modelId="{F44D350E-FF0E-499D-BB80-412E6044FEA2}" type="presParOf" srcId="{3B4D0420-B5ED-4D6E-BBD6-D69902259F75}" destId="{694379E7-10BD-4928-8516-30F9463B2DE8}" srcOrd="0" destOrd="0" presId="urn:microsoft.com/office/officeart/2005/8/layout/orgChart1"/>
    <dgm:cxn modelId="{29D07D86-2D9D-48B4-9978-CEE99F80C0ED}" type="presParOf" srcId="{694379E7-10BD-4928-8516-30F9463B2DE8}" destId="{7EB91CD0-D358-4F5B-ABFB-0213A6495F7E}" srcOrd="0" destOrd="0" presId="urn:microsoft.com/office/officeart/2005/8/layout/orgChart1"/>
    <dgm:cxn modelId="{829D1817-8484-4247-AAF9-D4B5345DBB6F}" type="presParOf" srcId="{694379E7-10BD-4928-8516-30F9463B2DE8}" destId="{C06F3250-1B66-49A0-8C90-C443C378527F}" srcOrd="1" destOrd="0" presId="urn:microsoft.com/office/officeart/2005/8/layout/orgChart1"/>
    <dgm:cxn modelId="{2B19944E-82A6-478E-83BB-C508E9C180B1}" type="presParOf" srcId="{3B4D0420-B5ED-4D6E-BBD6-D69902259F75}" destId="{7B9B280C-9C6A-4311-A67B-9CBC5043DAA8}" srcOrd="1" destOrd="0" presId="urn:microsoft.com/office/officeart/2005/8/layout/orgChart1"/>
    <dgm:cxn modelId="{891CA70F-74AC-4C75-BAA4-52B203CEFBB1}" type="presParOf" srcId="{3B4D0420-B5ED-4D6E-BBD6-D69902259F75}" destId="{80962EA9-21A4-4B37-A021-E5D191E1BBDE}" srcOrd="2" destOrd="0" presId="urn:microsoft.com/office/officeart/2005/8/layout/orgChart1"/>
    <dgm:cxn modelId="{BBD3EAF7-DE13-451B-BC2D-B4E999D5D684}" type="presParOf" srcId="{4870B688-91B3-40F1-A0B8-6F4200D2A88D}" destId="{389DA3A3-4408-4B60-B925-758ECD887BC3}" srcOrd="2" destOrd="0" presId="urn:microsoft.com/office/officeart/2005/8/layout/orgChart1"/>
    <dgm:cxn modelId="{DD0E5682-C5DF-491D-BC79-0D526CF74838}" type="presParOf" srcId="{4870B688-91B3-40F1-A0B8-6F4200D2A88D}" destId="{1606B0B5-102C-429D-AC9B-662E8986131D}" srcOrd="3" destOrd="0" presId="urn:microsoft.com/office/officeart/2005/8/layout/orgChart1"/>
    <dgm:cxn modelId="{EA5B1057-020D-4A46-B76E-4C5196C91528}" type="presParOf" srcId="{1606B0B5-102C-429D-AC9B-662E8986131D}" destId="{AB028AEE-2273-43F2-90AB-30C4481CBD5D}" srcOrd="0" destOrd="0" presId="urn:microsoft.com/office/officeart/2005/8/layout/orgChart1"/>
    <dgm:cxn modelId="{A1E956B1-E014-4A0C-930B-759A159C538C}" type="presParOf" srcId="{AB028AEE-2273-43F2-90AB-30C4481CBD5D}" destId="{4DAEC817-ABE7-45FD-8102-947147E9625B}" srcOrd="0" destOrd="0" presId="urn:microsoft.com/office/officeart/2005/8/layout/orgChart1"/>
    <dgm:cxn modelId="{0FB698F2-1264-4EA5-8BE5-FA6A04D80A97}" type="presParOf" srcId="{AB028AEE-2273-43F2-90AB-30C4481CBD5D}" destId="{739DC396-8A5A-4591-8907-A69A3B26D243}" srcOrd="1" destOrd="0" presId="urn:microsoft.com/office/officeart/2005/8/layout/orgChart1"/>
    <dgm:cxn modelId="{D0396914-2BE0-4E99-B95A-F187A80FE551}" type="presParOf" srcId="{1606B0B5-102C-429D-AC9B-662E8986131D}" destId="{0DA72B75-0594-478C-AA45-5A57D6A8BBED}" srcOrd="1" destOrd="0" presId="urn:microsoft.com/office/officeart/2005/8/layout/orgChart1"/>
    <dgm:cxn modelId="{656C06CB-AB06-48D4-B8FF-76D2C9630B5E}" type="presParOf" srcId="{1606B0B5-102C-429D-AC9B-662E8986131D}" destId="{87FE4240-674E-4D04-A823-23FB7D3652EE}" srcOrd="2" destOrd="0" presId="urn:microsoft.com/office/officeart/2005/8/layout/orgChart1"/>
    <dgm:cxn modelId="{AE41C7A9-8B3C-4895-BFF0-2A62A3939A9D}" type="presParOf" srcId="{4870B688-91B3-40F1-A0B8-6F4200D2A88D}" destId="{3EBFAD31-31BA-43D9-A7E5-E5790CB569DC}" srcOrd="4" destOrd="0" presId="urn:microsoft.com/office/officeart/2005/8/layout/orgChart1"/>
    <dgm:cxn modelId="{BC3299EE-2DF1-44CA-B5B4-4408AB2916EF}" type="presParOf" srcId="{4870B688-91B3-40F1-A0B8-6F4200D2A88D}" destId="{8E8CE692-CAE6-4426-B53C-357656AFFDAE}" srcOrd="5" destOrd="0" presId="urn:microsoft.com/office/officeart/2005/8/layout/orgChart1"/>
    <dgm:cxn modelId="{A6AE363E-D137-49E6-BA1B-07EA6DFB8FA9}" type="presParOf" srcId="{8E8CE692-CAE6-4426-B53C-357656AFFDAE}" destId="{F8F3178A-56D3-4283-A6F5-9FDB5A79353C}" srcOrd="0" destOrd="0" presId="urn:microsoft.com/office/officeart/2005/8/layout/orgChart1"/>
    <dgm:cxn modelId="{7AD2D285-308A-4FCF-96C6-F6BDEFD057EF}" type="presParOf" srcId="{F8F3178A-56D3-4283-A6F5-9FDB5A79353C}" destId="{A31212C6-32A7-445A-8CD6-A2A78E6742A0}" srcOrd="0" destOrd="0" presId="urn:microsoft.com/office/officeart/2005/8/layout/orgChart1"/>
    <dgm:cxn modelId="{E8C2DBBF-A5E0-4CF6-87C6-3BD1D8271D26}" type="presParOf" srcId="{F8F3178A-56D3-4283-A6F5-9FDB5A79353C}" destId="{65571884-D6D1-4AB8-98EC-859EBBB33ED7}" srcOrd="1" destOrd="0" presId="urn:microsoft.com/office/officeart/2005/8/layout/orgChart1"/>
    <dgm:cxn modelId="{955BBD91-DC39-48B8-90AE-320579DD6B13}" type="presParOf" srcId="{8E8CE692-CAE6-4426-B53C-357656AFFDAE}" destId="{146FDC01-00E9-4E1E-AB87-DC18B91CCBF9}" srcOrd="1" destOrd="0" presId="urn:microsoft.com/office/officeart/2005/8/layout/orgChart1"/>
    <dgm:cxn modelId="{954FE0C2-1A1A-4247-8CA2-2F2A20561B3B}" type="presParOf" srcId="{8E8CE692-CAE6-4426-B53C-357656AFFDAE}" destId="{DDF528CA-9526-4B52-8DF8-75E48C6F9925}" srcOrd="2" destOrd="0" presId="urn:microsoft.com/office/officeart/2005/8/layout/orgChart1"/>
    <dgm:cxn modelId="{559E62D0-6E11-416C-9B60-6A69EE94449A}" type="presParOf" srcId="{FB1DAC80-E6F1-462F-A642-66762C77FF10}" destId="{F9A190B5-0670-493F-9F5B-F98C1EA82AA9}" srcOrd="2" destOrd="0" presId="urn:microsoft.com/office/officeart/2005/8/layout/orgChart1"/>
    <dgm:cxn modelId="{2C2FDFDD-FC0E-42BE-A369-DE39D8EA6AA0}" type="presParOf" srcId="{8421C1D4-8122-4DC2-8411-E64A522D92AF}" destId="{2158D6BD-BE64-4746-A309-69530D10E6AB}" srcOrd="2" destOrd="0" presId="urn:microsoft.com/office/officeart/2005/8/layout/orgChart1"/>
    <dgm:cxn modelId="{06F273FD-18D5-401A-9328-14F07B9E5E3E}" type="presParOf" srcId="{8421C1D4-8122-4DC2-8411-E64A522D92AF}" destId="{741171F2-AD60-4D12-AF3F-AE94B861561A}" srcOrd="3" destOrd="0" presId="urn:microsoft.com/office/officeart/2005/8/layout/orgChart1"/>
    <dgm:cxn modelId="{67EE0E88-38CA-4D67-B1E5-E2D296B2CC84}" type="presParOf" srcId="{741171F2-AD60-4D12-AF3F-AE94B861561A}" destId="{954FDC3D-CD67-47F7-8340-562082B5F705}" srcOrd="0" destOrd="0" presId="urn:microsoft.com/office/officeart/2005/8/layout/orgChart1"/>
    <dgm:cxn modelId="{78CC8F89-DB6E-4B9B-950F-F1340B897AF1}" type="presParOf" srcId="{954FDC3D-CD67-47F7-8340-562082B5F705}" destId="{89DEF719-5ED0-413A-BF55-EAA061B0C42F}" srcOrd="0" destOrd="0" presId="urn:microsoft.com/office/officeart/2005/8/layout/orgChart1"/>
    <dgm:cxn modelId="{C5A541D1-6842-459E-90EC-4A95E26188FD}" type="presParOf" srcId="{954FDC3D-CD67-47F7-8340-562082B5F705}" destId="{1E0A24F6-7B39-46DC-AA74-3FEE1F184639}" srcOrd="1" destOrd="0" presId="urn:microsoft.com/office/officeart/2005/8/layout/orgChart1"/>
    <dgm:cxn modelId="{097DBACE-F7F9-48DB-B813-7768EB5AAF01}" type="presParOf" srcId="{741171F2-AD60-4D12-AF3F-AE94B861561A}" destId="{A5EECB57-7F7F-426D-8F15-0464F0297A86}" srcOrd="1" destOrd="0" presId="urn:microsoft.com/office/officeart/2005/8/layout/orgChart1"/>
    <dgm:cxn modelId="{13D5C136-8B13-4E15-8B40-F6A4DE2B04F7}" type="presParOf" srcId="{A5EECB57-7F7F-426D-8F15-0464F0297A86}" destId="{D002E72D-1EB4-43F4-861A-D8EB1F43A171}" srcOrd="0" destOrd="0" presId="urn:microsoft.com/office/officeart/2005/8/layout/orgChart1"/>
    <dgm:cxn modelId="{933DF80A-2BFA-4C5E-8519-9EE91EFDAAB1}" type="presParOf" srcId="{A5EECB57-7F7F-426D-8F15-0464F0297A86}" destId="{1D03301A-237B-463A-B330-D3E5E8199ECC}" srcOrd="1" destOrd="0" presId="urn:microsoft.com/office/officeart/2005/8/layout/orgChart1"/>
    <dgm:cxn modelId="{20F062AE-CAFB-4B05-B033-91C0C8191631}" type="presParOf" srcId="{1D03301A-237B-463A-B330-D3E5E8199ECC}" destId="{0D6E48B3-F175-4457-88FB-2DE179B14696}" srcOrd="0" destOrd="0" presId="urn:microsoft.com/office/officeart/2005/8/layout/orgChart1"/>
    <dgm:cxn modelId="{DB6F3468-883F-4F6D-8368-A2933B05069E}" type="presParOf" srcId="{0D6E48B3-F175-4457-88FB-2DE179B14696}" destId="{8D46376C-6BF8-4C10-BDF1-F176C0981162}" srcOrd="0" destOrd="0" presId="urn:microsoft.com/office/officeart/2005/8/layout/orgChart1"/>
    <dgm:cxn modelId="{47A22D87-E657-4CE9-8B66-971E6F4E22FB}" type="presParOf" srcId="{0D6E48B3-F175-4457-88FB-2DE179B14696}" destId="{3013878B-F09E-4DAE-88AA-D5F8BD54F8A8}" srcOrd="1" destOrd="0" presId="urn:microsoft.com/office/officeart/2005/8/layout/orgChart1"/>
    <dgm:cxn modelId="{1782467B-BA47-44E8-8A10-A44A4071EDE7}" type="presParOf" srcId="{1D03301A-237B-463A-B330-D3E5E8199ECC}" destId="{5896EC16-04EA-488D-9261-4746EFBD7783}" srcOrd="1" destOrd="0" presId="urn:microsoft.com/office/officeart/2005/8/layout/orgChart1"/>
    <dgm:cxn modelId="{D67DC467-50FD-4D2A-B032-45635EEF2515}" type="presParOf" srcId="{1D03301A-237B-463A-B330-D3E5E8199ECC}" destId="{A9713BE0-14B1-4292-B2B8-B0E788F7203A}" srcOrd="2" destOrd="0" presId="urn:microsoft.com/office/officeart/2005/8/layout/orgChart1"/>
    <dgm:cxn modelId="{7A95D12C-398F-4349-BD85-68171DA40DF3}" type="presParOf" srcId="{A5EECB57-7F7F-426D-8F15-0464F0297A86}" destId="{17D0568E-5968-4E8C-AEEC-4E8A65B4FEFF}" srcOrd="2" destOrd="0" presId="urn:microsoft.com/office/officeart/2005/8/layout/orgChart1"/>
    <dgm:cxn modelId="{27B9EA91-17C0-4926-B70F-1AE0992E2027}" type="presParOf" srcId="{A5EECB57-7F7F-426D-8F15-0464F0297A86}" destId="{1DDCE84F-FB16-4E02-8601-717744BAB569}" srcOrd="3" destOrd="0" presId="urn:microsoft.com/office/officeart/2005/8/layout/orgChart1"/>
    <dgm:cxn modelId="{33388DF6-85A8-4F34-A23B-294ED3586008}" type="presParOf" srcId="{1DDCE84F-FB16-4E02-8601-717744BAB569}" destId="{FED5738E-F278-4575-81D9-D5F9E664E608}" srcOrd="0" destOrd="0" presId="urn:microsoft.com/office/officeart/2005/8/layout/orgChart1"/>
    <dgm:cxn modelId="{065B2A87-C9F7-4148-8121-C20ECC4B66BE}" type="presParOf" srcId="{FED5738E-F278-4575-81D9-D5F9E664E608}" destId="{E0F08FD4-9E34-4BFB-8AFD-BAF962661BB9}" srcOrd="0" destOrd="0" presId="urn:microsoft.com/office/officeart/2005/8/layout/orgChart1"/>
    <dgm:cxn modelId="{3DBD501E-3EBB-4459-8990-464B0747729C}" type="presParOf" srcId="{FED5738E-F278-4575-81D9-D5F9E664E608}" destId="{57343BB9-A095-47EE-9C2C-E3E2F0196D41}" srcOrd="1" destOrd="0" presId="urn:microsoft.com/office/officeart/2005/8/layout/orgChart1"/>
    <dgm:cxn modelId="{B91DCE29-4D5D-4B7C-8A71-CDB36BBF6258}" type="presParOf" srcId="{1DDCE84F-FB16-4E02-8601-717744BAB569}" destId="{0DDFFA19-776A-4615-912C-E9E4282FA08F}" srcOrd="1" destOrd="0" presId="urn:microsoft.com/office/officeart/2005/8/layout/orgChart1"/>
    <dgm:cxn modelId="{1A70AE43-8358-45D7-9AF5-20F0796AC025}" type="presParOf" srcId="{1DDCE84F-FB16-4E02-8601-717744BAB569}" destId="{FDBE872E-3C9D-4FE9-BD35-C517861F9D25}" srcOrd="2" destOrd="0" presId="urn:microsoft.com/office/officeart/2005/8/layout/orgChart1"/>
    <dgm:cxn modelId="{47A5CDB2-4556-4E74-A6BD-42E4FAF72EFF}" type="presParOf" srcId="{A5EECB57-7F7F-426D-8F15-0464F0297A86}" destId="{1BF039AA-7341-4166-A695-EE09ABCA94DF}" srcOrd="4" destOrd="0" presId="urn:microsoft.com/office/officeart/2005/8/layout/orgChart1"/>
    <dgm:cxn modelId="{5EF1858A-235E-4C9E-BDB1-8EBD39515A57}" type="presParOf" srcId="{A5EECB57-7F7F-426D-8F15-0464F0297A86}" destId="{D83DA169-3721-42F0-95EF-F8E4C351FA3F}" srcOrd="5" destOrd="0" presId="urn:microsoft.com/office/officeart/2005/8/layout/orgChart1"/>
    <dgm:cxn modelId="{A281EB96-CCE0-4A53-8861-5A8731530215}" type="presParOf" srcId="{D83DA169-3721-42F0-95EF-F8E4C351FA3F}" destId="{C8101875-C8C0-4C0C-BD8B-D93285B48233}" srcOrd="0" destOrd="0" presId="urn:microsoft.com/office/officeart/2005/8/layout/orgChart1"/>
    <dgm:cxn modelId="{6A676E5D-19E7-4D14-8B15-AA3AA14427CF}" type="presParOf" srcId="{C8101875-C8C0-4C0C-BD8B-D93285B48233}" destId="{D5399D2D-3AF9-4062-B549-380202A338DC}" srcOrd="0" destOrd="0" presId="urn:microsoft.com/office/officeart/2005/8/layout/orgChart1"/>
    <dgm:cxn modelId="{4259BCBF-A248-4BD0-9E01-9FAC88012130}" type="presParOf" srcId="{C8101875-C8C0-4C0C-BD8B-D93285B48233}" destId="{9D79A891-C494-445D-BEA5-824759588450}" srcOrd="1" destOrd="0" presId="urn:microsoft.com/office/officeart/2005/8/layout/orgChart1"/>
    <dgm:cxn modelId="{BA46AF3C-6B9E-4A2E-93D7-4B1E24B0A876}" type="presParOf" srcId="{D83DA169-3721-42F0-95EF-F8E4C351FA3F}" destId="{61035DED-AE9B-4B31-AF6F-F08CE2DE4872}" srcOrd="1" destOrd="0" presId="urn:microsoft.com/office/officeart/2005/8/layout/orgChart1"/>
    <dgm:cxn modelId="{87E483C0-9D3E-4ADD-9A1E-82A46757CC72}" type="presParOf" srcId="{D83DA169-3721-42F0-95EF-F8E4C351FA3F}" destId="{13FDF7E3-DA93-43EF-86C8-B87F47A3CBEC}" srcOrd="2" destOrd="0" presId="urn:microsoft.com/office/officeart/2005/8/layout/orgChart1"/>
    <dgm:cxn modelId="{7BD1D45F-B071-4D77-8BF1-B941F2C2FF87}" type="presParOf" srcId="{741171F2-AD60-4D12-AF3F-AE94B861561A}" destId="{F058AB83-1C2D-499C-AAD4-46499C84DCF2}" srcOrd="2" destOrd="0" presId="urn:microsoft.com/office/officeart/2005/8/layout/orgChart1"/>
    <dgm:cxn modelId="{2C76FA9D-5BA1-4D8D-8ED8-8057241F2713}" type="presParOf" srcId="{8421C1D4-8122-4DC2-8411-E64A522D92AF}" destId="{41D7CFC6-7862-499A-9945-FF5373600D5F}" srcOrd="4" destOrd="0" presId="urn:microsoft.com/office/officeart/2005/8/layout/orgChart1"/>
    <dgm:cxn modelId="{F15B3929-FB54-4ABF-8939-BF1200D0AB05}" type="presParOf" srcId="{8421C1D4-8122-4DC2-8411-E64A522D92AF}" destId="{6C01A668-0C97-4A98-84A2-3F7F5A2F2EDD}" srcOrd="5" destOrd="0" presId="urn:microsoft.com/office/officeart/2005/8/layout/orgChart1"/>
    <dgm:cxn modelId="{12E10E62-51AC-481F-BC34-81436839F61C}" type="presParOf" srcId="{6C01A668-0C97-4A98-84A2-3F7F5A2F2EDD}" destId="{9A9B2F89-EDA9-43B8-9251-D2A5AF4D3764}" srcOrd="0" destOrd="0" presId="urn:microsoft.com/office/officeart/2005/8/layout/orgChart1"/>
    <dgm:cxn modelId="{F3DFAA05-98EE-4E40-8936-F5222721A688}" type="presParOf" srcId="{9A9B2F89-EDA9-43B8-9251-D2A5AF4D3764}" destId="{388AAD6C-637A-4CEB-8B2F-A251C8C8E0F8}" srcOrd="0" destOrd="0" presId="urn:microsoft.com/office/officeart/2005/8/layout/orgChart1"/>
    <dgm:cxn modelId="{68459313-C46E-4BC0-820A-4ED6C7CB1172}" type="presParOf" srcId="{9A9B2F89-EDA9-43B8-9251-D2A5AF4D3764}" destId="{D5BBBA67-94F1-46B9-A902-C19610F9A969}" srcOrd="1" destOrd="0" presId="urn:microsoft.com/office/officeart/2005/8/layout/orgChart1"/>
    <dgm:cxn modelId="{D4A8B36C-0952-4655-89A7-AC35C3F59982}" type="presParOf" srcId="{6C01A668-0C97-4A98-84A2-3F7F5A2F2EDD}" destId="{6104E6CB-FA7A-48E9-8FA5-566DA21586FC}" srcOrd="1" destOrd="0" presId="urn:microsoft.com/office/officeart/2005/8/layout/orgChart1"/>
    <dgm:cxn modelId="{663FAEE4-9A77-49C1-B8F3-08F9232ACC5A}" type="presParOf" srcId="{6104E6CB-FA7A-48E9-8FA5-566DA21586FC}" destId="{9CE75B9C-0845-436D-BF64-303B524FD86D}" srcOrd="0" destOrd="0" presId="urn:microsoft.com/office/officeart/2005/8/layout/orgChart1"/>
    <dgm:cxn modelId="{E54B2A5E-4B27-4CA0-99F1-2FA55829C5BB}" type="presParOf" srcId="{6104E6CB-FA7A-48E9-8FA5-566DA21586FC}" destId="{5BCF3A94-C5F6-475C-8BD5-E9F7B467BD4A}" srcOrd="1" destOrd="0" presId="urn:microsoft.com/office/officeart/2005/8/layout/orgChart1"/>
    <dgm:cxn modelId="{7BB41B67-1EEA-4B32-993B-46AD22A465D1}" type="presParOf" srcId="{5BCF3A94-C5F6-475C-8BD5-E9F7B467BD4A}" destId="{8058B819-4E55-4477-8E72-E5F2263E758A}" srcOrd="0" destOrd="0" presId="urn:microsoft.com/office/officeart/2005/8/layout/orgChart1"/>
    <dgm:cxn modelId="{2BA0E90E-4F12-403A-BEC6-D8136DEDF143}" type="presParOf" srcId="{8058B819-4E55-4477-8E72-E5F2263E758A}" destId="{A2955FA2-654C-4B13-9DCF-E555318FAF38}" srcOrd="0" destOrd="0" presId="urn:microsoft.com/office/officeart/2005/8/layout/orgChart1"/>
    <dgm:cxn modelId="{9E6ABEAB-6904-47D3-991A-A51E9F482AD7}" type="presParOf" srcId="{8058B819-4E55-4477-8E72-E5F2263E758A}" destId="{5BAA6950-E90E-4BF3-B4AE-07E84788A4BF}" srcOrd="1" destOrd="0" presId="urn:microsoft.com/office/officeart/2005/8/layout/orgChart1"/>
    <dgm:cxn modelId="{1C543B7A-BFB8-46C7-B8EC-5E78E015E0C7}" type="presParOf" srcId="{5BCF3A94-C5F6-475C-8BD5-E9F7B467BD4A}" destId="{AA94DA93-9DE9-4C09-98D9-AC28FAE1FA82}" srcOrd="1" destOrd="0" presId="urn:microsoft.com/office/officeart/2005/8/layout/orgChart1"/>
    <dgm:cxn modelId="{0DD8BEC2-6347-4796-B277-B2FE38AEEB70}" type="presParOf" srcId="{5BCF3A94-C5F6-475C-8BD5-E9F7B467BD4A}" destId="{A5DF0AF7-4DB4-4F4A-888C-9C8C48A3B392}" srcOrd="2" destOrd="0" presId="urn:microsoft.com/office/officeart/2005/8/layout/orgChart1"/>
    <dgm:cxn modelId="{AB4A00B2-7E1A-4C00-B49E-68C07878655F}" type="presParOf" srcId="{6104E6CB-FA7A-48E9-8FA5-566DA21586FC}" destId="{68456DA0-AA18-46BF-A07D-4ECF2B38EA40}" srcOrd="2" destOrd="0" presId="urn:microsoft.com/office/officeart/2005/8/layout/orgChart1"/>
    <dgm:cxn modelId="{3DE96A0F-27A3-43F4-BD56-3825F9DA2DC7}" type="presParOf" srcId="{6104E6CB-FA7A-48E9-8FA5-566DA21586FC}" destId="{314A005E-18F5-4432-9C61-F1FF4406A39B}" srcOrd="3" destOrd="0" presId="urn:microsoft.com/office/officeart/2005/8/layout/orgChart1"/>
    <dgm:cxn modelId="{5ED5E54B-3D40-4EA2-9C5A-AFDB9D4E441C}" type="presParOf" srcId="{314A005E-18F5-4432-9C61-F1FF4406A39B}" destId="{A06C038E-3382-4280-BA83-FC9AB0F0835C}" srcOrd="0" destOrd="0" presId="urn:microsoft.com/office/officeart/2005/8/layout/orgChart1"/>
    <dgm:cxn modelId="{4F845977-E445-4281-B2B1-B6E5F56F7287}" type="presParOf" srcId="{A06C038E-3382-4280-BA83-FC9AB0F0835C}" destId="{952D5531-5BA6-4AFE-AA75-DD2EF03BC7A5}" srcOrd="0" destOrd="0" presId="urn:microsoft.com/office/officeart/2005/8/layout/orgChart1"/>
    <dgm:cxn modelId="{2003DEB8-C61B-49DB-8DC0-C57E2BD943A8}" type="presParOf" srcId="{A06C038E-3382-4280-BA83-FC9AB0F0835C}" destId="{62C6EB20-46A4-41DD-8931-A9E2157BF5F7}" srcOrd="1" destOrd="0" presId="urn:microsoft.com/office/officeart/2005/8/layout/orgChart1"/>
    <dgm:cxn modelId="{413A9D27-D26B-4B6F-825A-7D4AD8B4661A}" type="presParOf" srcId="{314A005E-18F5-4432-9C61-F1FF4406A39B}" destId="{48E2778E-91F7-4B05-A3FB-9F212E617805}" srcOrd="1" destOrd="0" presId="urn:microsoft.com/office/officeart/2005/8/layout/orgChart1"/>
    <dgm:cxn modelId="{E3F13578-3CDD-420F-892A-6AD4EE676310}" type="presParOf" srcId="{314A005E-18F5-4432-9C61-F1FF4406A39B}" destId="{C66F5435-1B8B-4238-9C9D-1D9D068E033E}" srcOrd="2" destOrd="0" presId="urn:microsoft.com/office/officeart/2005/8/layout/orgChart1"/>
    <dgm:cxn modelId="{115586F2-39F2-4815-B22F-6478D36F477D}" type="presParOf" srcId="{6104E6CB-FA7A-48E9-8FA5-566DA21586FC}" destId="{548E0541-B657-400F-A5F7-F5128D61F29E}" srcOrd="4" destOrd="0" presId="urn:microsoft.com/office/officeart/2005/8/layout/orgChart1"/>
    <dgm:cxn modelId="{43CFBC1F-7E46-40A7-872C-20AFCEC1E894}" type="presParOf" srcId="{6104E6CB-FA7A-48E9-8FA5-566DA21586FC}" destId="{BE113779-1D79-42F0-9F09-BE385BE5413A}" srcOrd="5" destOrd="0" presId="urn:microsoft.com/office/officeart/2005/8/layout/orgChart1"/>
    <dgm:cxn modelId="{B88C30D6-6702-44A7-85F2-855A567C7146}" type="presParOf" srcId="{BE113779-1D79-42F0-9F09-BE385BE5413A}" destId="{136FB55F-9027-48D8-BB18-48DE32653944}" srcOrd="0" destOrd="0" presId="urn:microsoft.com/office/officeart/2005/8/layout/orgChart1"/>
    <dgm:cxn modelId="{2DB54A15-CF76-40E9-8964-6ABD513E5F58}" type="presParOf" srcId="{136FB55F-9027-48D8-BB18-48DE32653944}" destId="{8C1D64F3-A76F-42CF-9BFB-9B13139CE8ED}" srcOrd="0" destOrd="0" presId="urn:microsoft.com/office/officeart/2005/8/layout/orgChart1"/>
    <dgm:cxn modelId="{FAAE0194-CC51-4261-B1BF-864550C4897E}" type="presParOf" srcId="{136FB55F-9027-48D8-BB18-48DE32653944}" destId="{046D70EE-7222-49AB-994E-B35965C40D17}" srcOrd="1" destOrd="0" presId="urn:microsoft.com/office/officeart/2005/8/layout/orgChart1"/>
    <dgm:cxn modelId="{20C8C826-D8D4-4442-B751-FA7508786C43}" type="presParOf" srcId="{BE113779-1D79-42F0-9F09-BE385BE5413A}" destId="{DC82A312-37B4-4A77-8B44-D1494C7A0C65}" srcOrd="1" destOrd="0" presId="urn:microsoft.com/office/officeart/2005/8/layout/orgChart1"/>
    <dgm:cxn modelId="{1F655E87-1208-4AA1-9C6C-E41043195E66}" type="presParOf" srcId="{BE113779-1D79-42F0-9F09-BE385BE5413A}" destId="{0736E485-FB63-4A86-AF8B-C68B9022358B}" srcOrd="2" destOrd="0" presId="urn:microsoft.com/office/officeart/2005/8/layout/orgChart1"/>
    <dgm:cxn modelId="{16C58775-8AFB-485B-9D37-40C7115D4E7E}" type="presParOf" srcId="{6C01A668-0C97-4A98-84A2-3F7F5A2F2EDD}" destId="{540F468E-063A-4013-9D6C-342943F018E4}" srcOrd="2" destOrd="0" presId="urn:microsoft.com/office/officeart/2005/8/layout/orgChart1"/>
    <dgm:cxn modelId="{236FAF6E-F08E-47BB-82BC-6F2574103929}" type="presParOf" srcId="{EF91E6E5-C0D8-4FB2-A9C9-1718A95FF3F4}" destId="{F4A07C39-F208-430B-BBF1-8CC323F07A4A}" srcOrd="2" destOrd="0" presId="urn:microsoft.com/office/officeart/2005/8/layout/orgChart1"/>
    <dgm:cxn modelId="{CDD35889-3E81-421A-A286-966C2503FFC0}" type="presParOf" srcId="{7FA183DE-80AD-4971-8903-EC10C04779F4}" destId="{BE294665-A8D7-4595-981E-B2FB77345460}" srcOrd="4" destOrd="0" presId="urn:microsoft.com/office/officeart/2005/8/layout/orgChart1"/>
    <dgm:cxn modelId="{4FC7C519-8455-45C6-B0F0-AF2CF96423F8}" type="presParOf" srcId="{7FA183DE-80AD-4971-8903-EC10C04779F4}" destId="{C32F321A-796A-47DA-BB49-FE81AA69B21F}" srcOrd="5" destOrd="0" presId="urn:microsoft.com/office/officeart/2005/8/layout/orgChart1"/>
    <dgm:cxn modelId="{B658F6F8-1412-443A-98BB-BB81202240CE}" type="presParOf" srcId="{C32F321A-796A-47DA-BB49-FE81AA69B21F}" destId="{9E2D5A0E-B2F8-48E0-9FEA-210917DC5818}" srcOrd="0" destOrd="0" presId="urn:microsoft.com/office/officeart/2005/8/layout/orgChart1"/>
    <dgm:cxn modelId="{B19F9D96-9C64-46E6-9BB8-D39CFDBEC819}" type="presParOf" srcId="{9E2D5A0E-B2F8-48E0-9FEA-210917DC5818}" destId="{B3AF7760-57E4-41C8-A022-D72DBAD560EC}" srcOrd="0" destOrd="0" presId="urn:microsoft.com/office/officeart/2005/8/layout/orgChart1"/>
    <dgm:cxn modelId="{DE598D03-0DAC-4A35-9A8F-5D8DA92FE82E}" type="presParOf" srcId="{9E2D5A0E-B2F8-48E0-9FEA-210917DC5818}" destId="{FDAF88F4-4283-413A-9657-BD83B3E85E7E}" srcOrd="1" destOrd="0" presId="urn:microsoft.com/office/officeart/2005/8/layout/orgChart1"/>
    <dgm:cxn modelId="{C515E5D9-2C05-4EDD-9486-793C21DB03B7}" type="presParOf" srcId="{C32F321A-796A-47DA-BB49-FE81AA69B21F}" destId="{86317D69-87E2-40FD-A7C5-ECEC56EC9E5C}" srcOrd="1" destOrd="0" presId="urn:microsoft.com/office/officeart/2005/8/layout/orgChart1"/>
    <dgm:cxn modelId="{766F58C6-A8C8-4960-84F8-A162FC50681D}" type="presParOf" srcId="{86317D69-87E2-40FD-A7C5-ECEC56EC9E5C}" destId="{D8205F1C-6920-4712-857E-6D19E586847D}" srcOrd="0" destOrd="0" presId="urn:microsoft.com/office/officeart/2005/8/layout/orgChart1"/>
    <dgm:cxn modelId="{4F928874-A38E-4428-8C90-510155ACCF8E}" type="presParOf" srcId="{86317D69-87E2-40FD-A7C5-ECEC56EC9E5C}" destId="{139CD5A0-AC5C-44C4-98D4-DDA90D04226E}" srcOrd="1" destOrd="0" presId="urn:microsoft.com/office/officeart/2005/8/layout/orgChart1"/>
    <dgm:cxn modelId="{5BDC8D56-0746-47C0-8E59-6CE8F0EFA183}" type="presParOf" srcId="{139CD5A0-AC5C-44C4-98D4-DDA90D04226E}" destId="{A9594ECA-B326-46BB-93D0-C3BD417F14C3}" srcOrd="0" destOrd="0" presId="urn:microsoft.com/office/officeart/2005/8/layout/orgChart1"/>
    <dgm:cxn modelId="{E4D6509B-6A9F-4D5E-8FB3-76125925F16C}" type="presParOf" srcId="{A9594ECA-B326-46BB-93D0-C3BD417F14C3}" destId="{B5BE56FC-64F8-4F29-AADD-BBD1A7B82440}" srcOrd="0" destOrd="0" presId="urn:microsoft.com/office/officeart/2005/8/layout/orgChart1"/>
    <dgm:cxn modelId="{2F44F45C-129C-4E96-ADC8-E542CCDD7A55}" type="presParOf" srcId="{A9594ECA-B326-46BB-93D0-C3BD417F14C3}" destId="{8ADDE35E-7924-46CE-ADF5-40DC7C81441E}" srcOrd="1" destOrd="0" presId="urn:microsoft.com/office/officeart/2005/8/layout/orgChart1"/>
    <dgm:cxn modelId="{260299F1-62AE-41A6-BCD6-9EEBDB90C8EB}" type="presParOf" srcId="{139CD5A0-AC5C-44C4-98D4-DDA90D04226E}" destId="{B5530A27-7163-4F02-8774-CE600AC43E42}" srcOrd="1" destOrd="0" presId="urn:microsoft.com/office/officeart/2005/8/layout/orgChart1"/>
    <dgm:cxn modelId="{D509A57A-8D08-4A4F-AB94-756502817328}" type="presParOf" srcId="{139CD5A0-AC5C-44C4-98D4-DDA90D04226E}" destId="{FE7EBF1F-55BF-41F7-9BD0-A54ECACD5C29}" srcOrd="2" destOrd="0" presId="urn:microsoft.com/office/officeart/2005/8/layout/orgChart1"/>
    <dgm:cxn modelId="{1D46461B-AE12-4146-9A26-C67EAB34FF45}" type="presParOf" srcId="{86317D69-87E2-40FD-A7C5-ECEC56EC9E5C}" destId="{964875FF-29A7-46E9-8E2D-602163B87A26}" srcOrd="2" destOrd="0" presId="urn:microsoft.com/office/officeart/2005/8/layout/orgChart1"/>
    <dgm:cxn modelId="{87F6BB23-35CB-4A52-9C44-44951FFF5742}" type="presParOf" srcId="{86317D69-87E2-40FD-A7C5-ECEC56EC9E5C}" destId="{F8878ED7-49D6-4D35-9D26-FE5D2327AC96}" srcOrd="3" destOrd="0" presId="urn:microsoft.com/office/officeart/2005/8/layout/orgChart1"/>
    <dgm:cxn modelId="{A4121BBD-47AA-407F-9E49-7C5F68F3ED1C}" type="presParOf" srcId="{F8878ED7-49D6-4D35-9D26-FE5D2327AC96}" destId="{C05CD9B5-8B5D-421E-B70E-FE6F2B34C7A9}" srcOrd="0" destOrd="0" presId="urn:microsoft.com/office/officeart/2005/8/layout/orgChart1"/>
    <dgm:cxn modelId="{020402F9-F417-49D8-B973-21BC247BDB8D}" type="presParOf" srcId="{C05CD9B5-8B5D-421E-B70E-FE6F2B34C7A9}" destId="{A2C02B03-80E7-4E82-8ADD-494291F4AD01}" srcOrd="0" destOrd="0" presId="urn:microsoft.com/office/officeart/2005/8/layout/orgChart1"/>
    <dgm:cxn modelId="{F1E2C400-A242-46F1-8417-CC9DFAD4D761}" type="presParOf" srcId="{C05CD9B5-8B5D-421E-B70E-FE6F2B34C7A9}" destId="{7F2DBD3A-E37B-4CFF-8154-579DEF1FC71C}" srcOrd="1" destOrd="0" presId="urn:microsoft.com/office/officeart/2005/8/layout/orgChart1"/>
    <dgm:cxn modelId="{709BE1CC-7C88-4F4E-8ADE-AB2792ECBC4B}" type="presParOf" srcId="{F8878ED7-49D6-4D35-9D26-FE5D2327AC96}" destId="{3AA69C14-58E0-48A8-BDC5-95662CFEAB69}" srcOrd="1" destOrd="0" presId="urn:microsoft.com/office/officeart/2005/8/layout/orgChart1"/>
    <dgm:cxn modelId="{1C170B57-A379-4580-AEB0-3B3E15B2D5AC}" type="presParOf" srcId="{F8878ED7-49D6-4D35-9D26-FE5D2327AC96}" destId="{762E9972-6C11-4CE6-91C4-14E5BF7F98D4}" srcOrd="2" destOrd="0" presId="urn:microsoft.com/office/officeart/2005/8/layout/orgChart1"/>
    <dgm:cxn modelId="{4352D56D-EC87-45E0-B2DB-B0AC3C81F547}" type="presParOf" srcId="{86317D69-87E2-40FD-A7C5-ECEC56EC9E5C}" destId="{E83032EC-5698-4E2A-A11F-1B85ACCBE262}" srcOrd="4" destOrd="0" presId="urn:microsoft.com/office/officeart/2005/8/layout/orgChart1"/>
    <dgm:cxn modelId="{8A18FFF1-98F6-4AD5-8753-4ABAFAC0A510}" type="presParOf" srcId="{86317D69-87E2-40FD-A7C5-ECEC56EC9E5C}" destId="{8ECE796B-7876-447E-B448-9C0EBDF897A0}" srcOrd="5" destOrd="0" presId="urn:microsoft.com/office/officeart/2005/8/layout/orgChart1"/>
    <dgm:cxn modelId="{BEB2FD67-2044-43DA-9EB7-97143F0312AF}" type="presParOf" srcId="{8ECE796B-7876-447E-B448-9C0EBDF897A0}" destId="{B04CBEFA-AD7D-44DF-A3D0-C6A7BA8C95A7}" srcOrd="0" destOrd="0" presId="urn:microsoft.com/office/officeart/2005/8/layout/orgChart1"/>
    <dgm:cxn modelId="{D09A6B11-F6EF-4873-BFFE-A6598C2B4F89}" type="presParOf" srcId="{B04CBEFA-AD7D-44DF-A3D0-C6A7BA8C95A7}" destId="{53052127-5B25-4DCA-AFEC-7B6B59B62C40}" srcOrd="0" destOrd="0" presId="urn:microsoft.com/office/officeart/2005/8/layout/orgChart1"/>
    <dgm:cxn modelId="{4D677EC1-95BF-41C6-A5EF-7E901058DF0E}" type="presParOf" srcId="{B04CBEFA-AD7D-44DF-A3D0-C6A7BA8C95A7}" destId="{0A8E53D4-8383-4877-9F21-E42717538DDB}" srcOrd="1" destOrd="0" presId="urn:microsoft.com/office/officeart/2005/8/layout/orgChart1"/>
    <dgm:cxn modelId="{4EF1578F-785A-4899-B399-51B53970D08C}" type="presParOf" srcId="{8ECE796B-7876-447E-B448-9C0EBDF897A0}" destId="{66C54DE7-E3BA-4A4A-AD05-9B988743DD0D}" srcOrd="1" destOrd="0" presId="urn:microsoft.com/office/officeart/2005/8/layout/orgChart1"/>
    <dgm:cxn modelId="{36230A26-308B-45EE-8C43-D6AA0CF627C6}" type="presParOf" srcId="{8ECE796B-7876-447E-B448-9C0EBDF897A0}" destId="{573A4BCD-0B03-42B0-9EFB-1DC3C1F349B6}" srcOrd="2" destOrd="0" presId="urn:microsoft.com/office/officeart/2005/8/layout/orgChart1"/>
    <dgm:cxn modelId="{A0ED60D0-5685-4CAA-A257-25B99238ADD0}" type="presParOf" srcId="{C32F321A-796A-47DA-BB49-FE81AA69B21F}" destId="{C402E8DB-E054-488A-932A-9883305209B5}" srcOrd="2" destOrd="0" presId="urn:microsoft.com/office/officeart/2005/8/layout/orgChart1"/>
    <dgm:cxn modelId="{EED4704A-0FAA-4F3A-B41D-DD00226E7963}" type="presParOf" srcId="{7FA183DE-80AD-4971-8903-EC10C04779F4}" destId="{2FD54F54-BA5E-42A6-897C-82792A6F9E42}" srcOrd="6" destOrd="0" presId="urn:microsoft.com/office/officeart/2005/8/layout/orgChart1"/>
    <dgm:cxn modelId="{7B857643-09EC-471E-8BB5-08210106B972}" type="presParOf" srcId="{7FA183DE-80AD-4971-8903-EC10C04779F4}" destId="{5787CCD5-18D9-4E82-85AC-47764FD7ADAD}" srcOrd="7" destOrd="0" presId="urn:microsoft.com/office/officeart/2005/8/layout/orgChart1"/>
    <dgm:cxn modelId="{CBE14C47-176B-4D93-BD92-AE79DDF63B3F}" type="presParOf" srcId="{5787CCD5-18D9-4E82-85AC-47764FD7ADAD}" destId="{52AE7F55-19D1-4AE9-A103-CF7C30205817}" srcOrd="0" destOrd="0" presId="urn:microsoft.com/office/officeart/2005/8/layout/orgChart1"/>
    <dgm:cxn modelId="{F7C7F227-1103-4CFD-BCC3-2D0DE392704C}" type="presParOf" srcId="{52AE7F55-19D1-4AE9-A103-CF7C30205817}" destId="{3B2689CF-8884-4811-B1BF-676214731927}" srcOrd="0" destOrd="0" presId="urn:microsoft.com/office/officeart/2005/8/layout/orgChart1"/>
    <dgm:cxn modelId="{0B1C237B-047F-4402-A105-E8DE6BC8C366}" type="presParOf" srcId="{52AE7F55-19D1-4AE9-A103-CF7C30205817}" destId="{BB20D28F-8FFC-481C-81C1-D3DEAD36876A}" srcOrd="1" destOrd="0" presId="urn:microsoft.com/office/officeart/2005/8/layout/orgChart1"/>
    <dgm:cxn modelId="{7A8FE4C0-2471-4F56-9CEF-904FF5B51E3A}" type="presParOf" srcId="{5787CCD5-18D9-4E82-85AC-47764FD7ADAD}" destId="{D308DC56-36A1-49EF-A3A1-0D123F912CE5}" srcOrd="1" destOrd="0" presId="urn:microsoft.com/office/officeart/2005/8/layout/orgChart1"/>
    <dgm:cxn modelId="{8320AAAF-CAFC-4EC0-846F-379E40E72443}" type="presParOf" srcId="{D308DC56-36A1-49EF-A3A1-0D123F912CE5}" destId="{01B7BAF5-0D4B-4235-AF0E-5571E0AE79C0}" srcOrd="0" destOrd="0" presId="urn:microsoft.com/office/officeart/2005/8/layout/orgChart1"/>
    <dgm:cxn modelId="{1ED13982-F394-41AD-916B-1E46615BE8E6}" type="presParOf" srcId="{D308DC56-36A1-49EF-A3A1-0D123F912CE5}" destId="{B4568387-4B98-4FAC-8D8A-1967AED403B9}" srcOrd="1" destOrd="0" presId="urn:microsoft.com/office/officeart/2005/8/layout/orgChart1"/>
    <dgm:cxn modelId="{682D6342-0089-4382-A59D-8AC6214C0AAE}" type="presParOf" srcId="{B4568387-4B98-4FAC-8D8A-1967AED403B9}" destId="{F1846A00-C419-46F5-859C-8012B753E56D}" srcOrd="0" destOrd="0" presId="urn:microsoft.com/office/officeart/2005/8/layout/orgChart1"/>
    <dgm:cxn modelId="{7A6323E3-E0BF-4361-8004-EA0DC3F4DBAD}" type="presParOf" srcId="{F1846A00-C419-46F5-859C-8012B753E56D}" destId="{6012527C-DA47-439A-9548-571C1AB870AB}" srcOrd="0" destOrd="0" presId="urn:microsoft.com/office/officeart/2005/8/layout/orgChart1"/>
    <dgm:cxn modelId="{48997CBD-14F1-4F5B-932A-5976EF791884}" type="presParOf" srcId="{F1846A00-C419-46F5-859C-8012B753E56D}" destId="{FEC7C0EC-CD66-4444-B4BE-C0F75A69F2F7}" srcOrd="1" destOrd="0" presId="urn:microsoft.com/office/officeart/2005/8/layout/orgChart1"/>
    <dgm:cxn modelId="{5DB9D989-2E3C-4A37-BFA9-B92C51F50124}" type="presParOf" srcId="{B4568387-4B98-4FAC-8D8A-1967AED403B9}" destId="{F9E9236C-03F8-4085-806C-537BA9D07CE4}" srcOrd="1" destOrd="0" presId="urn:microsoft.com/office/officeart/2005/8/layout/orgChart1"/>
    <dgm:cxn modelId="{A70FC8DA-AF94-4356-97BA-EE754D189EA5}" type="presParOf" srcId="{B4568387-4B98-4FAC-8D8A-1967AED403B9}" destId="{0C47C53F-8EBA-4037-A3EC-FC86DA350C27}" srcOrd="2" destOrd="0" presId="urn:microsoft.com/office/officeart/2005/8/layout/orgChart1"/>
    <dgm:cxn modelId="{92D56CB4-F15C-4C1A-BD01-C27E803D31C9}" type="presParOf" srcId="{D308DC56-36A1-49EF-A3A1-0D123F912CE5}" destId="{64187533-95E2-4CD6-913E-A1D4262E99E6}" srcOrd="2" destOrd="0" presId="urn:microsoft.com/office/officeart/2005/8/layout/orgChart1"/>
    <dgm:cxn modelId="{8131E632-E94B-495A-B3F4-18128533CA8D}" type="presParOf" srcId="{D308DC56-36A1-49EF-A3A1-0D123F912CE5}" destId="{714AE48A-849B-4E78-B8BE-A7A542D02E84}" srcOrd="3" destOrd="0" presId="urn:microsoft.com/office/officeart/2005/8/layout/orgChart1"/>
    <dgm:cxn modelId="{326C783A-E446-4698-8591-C53C4E4F749C}" type="presParOf" srcId="{714AE48A-849B-4E78-B8BE-A7A542D02E84}" destId="{178D60BA-3618-4DEA-BAA6-85015D5833C0}" srcOrd="0" destOrd="0" presId="urn:microsoft.com/office/officeart/2005/8/layout/orgChart1"/>
    <dgm:cxn modelId="{98D2271F-1461-4E0B-9829-6005B5A680FD}" type="presParOf" srcId="{178D60BA-3618-4DEA-BAA6-85015D5833C0}" destId="{7DA95B52-06A7-4622-A022-EE8F1C74089D}" srcOrd="0" destOrd="0" presId="urn:microsoft.com/office/officeart/2005/8/layout/orgChart1"/>
    <dgm:cxn modelId="{43F01D8E-706E-4F8D-ABB1-E334D9CDA144}" type="presParOf" srcId="{178D60BA-3618-4DEA-BAA6-85015D5833C0}" destId="{DF185B01-A2BB-4404-9F9A-1FE1CE3CC1D4}" srcOrd="1" destOrd="0" presId="urn:microsoft.com/office/officeart/2005/8/layout/orgChart1"/>
    <dgm:cxn modelId="{F6EEF55B-3DA9-4378-A959-4D19B7F92D2F}" type="presParOf" srcId="{714AE48A-849B-4E78-B8BE-A7A542D02E84}" destId="{4751DE91-B9CB-4E05-A9F8-DAD4DE1B5D1B}" srcOrd="1" destOrd="0" presId="urn:microsoft.com/office/officeart/2005/8/layout/orgChart1"/>
    <dgm:cxn modelId="{9DEEE49C-D302-4870-A3BC-CF4FEC60E6DE}" type="presParOf" srcId="{714AE48A-849B-4E78-B8BE-A7A542D02E84}" destId="{6604FF25-EB84-40E0-98A7-6F0D3208DD5F}" srcOrd="2" destOrd="0" presId="urn:microsoft.com/office/officeart/2005/8/layout/orgChart1"/>
    <dgm:cxn modelId="{30022321-0678-4D26-AD34-B8EF126397BD}" type="presParOf" srcId="{5787CCD5-18D9-4E82-85AC-47764FD7ADAD}" destId="{5B532882-7C15-4873-B1E4-439356812BF6}" srcOrd="2" destOrd="0" presId="urn:microsoft.com/office/officeart/2005/8/layout/orgChart1"/>
    <dgm:cxn modelId="{D8793A0B-DDA0-45F3-8BC1-89885A97E99E}" type="presParOf" srcId="{845D4A28-7D40-48F7-A7DA-4FCF8ABE4DAB}" destId="{F8E47F59-1106-4C6C-8A3A-EC7EDAD94A91}" srcOrd="2" destOrd="0" presId="urn:microsoft.com/office/officeart/2005/8/layout/orgChart1"/>
    <dgm:cxn modelId="{644B7B0D-331E-4239-BFA4-4BB9D111691E}" type="presParOf" srcId="{42C48106-2ED1-4F93-A15C-5CDDB0EDBE75}" destId="{388A6D5D-318F-4089-8368-7B886997D7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87533-95E2-4CD6-913E-A1D4262E99E6}">
      <dsp:nvSpPr>
        <dsp:cNvPr id="0" name=""/>
        <dsp:cNvSpPr/>
      </dsp:nvSpPr>
      <dsp:spPr>
        <a:xfrm>
          <a:off x="9012724" y="2693304"/>
          <a:ext cx="211231" cy="164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609"/>
              </a:lnTo>
              <a:lnTo>
                <a:pt x="211231" y="164760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7BAF5-0D4B-4235-AF0E-5571E0AE79C0}">
      <dsp:nvSpPr>
        <dsp:cNvPr id="0" name=""/>
        <dsp:cNvSpPr/>
      </dsp:nvSpPr>
      <dsp:spPr>
        <a:xfrm>
          <a:off x="9012724" y="2693304"/>
          <a:ext cx="211231" cy="64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777"/>
              </a:lnTo>
              <a:lnTo>
                <a:pt x="211231" y="64777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54F54-BA5E-42A6-897C-82792A6F9E42}">
      <dsp:nvSpPr>
        <dsp:cNvPr id="0" name=""/>
        <dsp:cNvSpPr/>
      </dsp:nvSpPr>
      <dsp:spPr>
        <a:xfrm>
          <a:off x="5140139" y="1693473"/>
          <a:ext cx="4435870" cy="295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62"/>
              </a:lnTo>
              <a:lnTo>
                <a:pt x="4435870" y="147862"/>
              </a:lnTo>
              <a:lnTo>
                <a:pt x="4435870" y="29572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032EC-5698-4E2A-A11F-1B85ACCBE262}">
      <dsp:nvSpPr>
        <dsp:cNvPr id="0" name=""/>
        <dsp:cNvSpPr/>
      </dsp:nvSpPr>
      <dsp:spPr>
        <a:xfrm>
          <a:off x="7308787" y="2693304"/>
          <a:ext cx="211231" cy="2647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7440"/>
              </a:lnTo>
              <a:lnTo>
                <a:pt x="211231" y="264744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875FF-29A7-46E9-8E2D-602163B87A26}">
      <dsp:nvSpPr>
        <dsp:cNvPr id="0" name=""/>
        <dsp:cNvSpPr/>
      </dsp:nvSpPr>
      <dsp:spPr>
        <a:xfrm>
          <a:off x="7308787" y="2693304"/>
          <a:ext cx="211231" cy="164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609"/>
              </a:lnTo>
              <a:lnTo>
                <a:pt x="211231" y="164760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05F1C-6920-4712-857E-6D19E586847D}">
      <dsp:nvSpPr>
        <dsp:cNvPr id="0" name=""/>
        <dsp:cNvSpPr/>
      </dsp:nvSpPr>
      <dsp:spPr>
        <a:xfrm>
          <a:off x="7308787" y="2693304"/>
          <a:ext cx="211231" cy="64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777"/>
              </a:lnTo>
              <a:lnTo>
                <a:pt x="211231" y="64777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294665-A8D7-4595-981E-B2FB77345460}">
      <dsp:nvSpPr>
        <dsp:cNvPr id="0" name=""/>
        <dsp:cNvSpPr/>
      </dsp:nvSpPr>
      <dsp:spPr>
        <a:xfrm>
          <a:off x="5140139" y="1693473"/>
          <a:ext cx="2731933" cy="295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62"/>
              </a:lnTo>
              <a:lnTo>
                <a:pt x="2731933" y="147862"/>
              </a:lnTo>
              <a:lnTo>
                <a:pt x="2731933" y="29572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E0541-B657-400F-A5F7-F5128D61F29E}">
      <dsp:nvSpPr>
        <dsp:cNvPr id="0" name=""/>
        <dsp:cNvSpPr/>
      </dsp:nvSpPr>
      <dsp:spPr>
        <a:xfrm>
          <a:off x="5604849" y="3693135"/>
          <a:ext cx="211231" cy="2647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7440"/>
              </a:lnTo>
              <a:lnTo>
                <a:pt x="211231" y="264744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56DA0-AA18-46BF-A07D-4ECF2B38EA40}">
      <dsp:nvSpPr>
        <dsp:cNvPr id="0" name=""/>
        <dsp:cNvSpPr/>
      </dsp:nvSpPr>
      <dsp:spPr>
        <a:xfrm>
          <a:off x="5604849" y="3693135"/>
          <a:ext cx="211231" cy="164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609"/>
              </a:lnTo>
              <a:lnTo>
                <a:pt x="211231" y="164760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75B9C-0845-436D-BF64-303B524FD86D}">
      <dsp:nvSpPr>
        <dsp:cNvPr id="0" name=""/>
        <dsp:cNvSpPr/>
      </dsp:nvSpPr>
      <dsp:spPr>
        <a:xfrm>
          <a:off x="5604849" y="3693135"/>
          <a:ext cx="211231" cy="64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777"/>
              </a:lnTo>
              <a:lnTo>
                <a:pt x="211231" y="64777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7CFC6-7862-499A-9945-FF5373600D5F}">
      <dsp:nvSpPr>
        <dsp:cNvPr id="0" name=""/>
        <dsp:cNvSpPr/>
      </dsp:nvSpPr>
      <dsp:spPr>
        <a:xfrm>
          <a:off x="4464197" y="2693304"/>
          <a:ext cx="1703937" cy="295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62"/>
              </a:lnTo>
              <a:lnTo>
                <a:pt x="1703937" y="147862"/>
              </a:lnTo>
              <a:lnTo>
                <a:pt x="1703937" y="2957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039AA-7341-4166-A695-EE09ABCA94DF}">
      <dsp:nvSpPr>
        <dsp:cNvPr id="0" name=""/>
        <dsp:cNvSpPr/>
      </dsp:nvSpPr>
      <dsp:spPr>
        <a:xfrm>
          <a:off x="3900912" y="3693135"/>
          <a:ext cx="211231" cy="2647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7440"/>
              </a:lnTo>
              <a:lnTo>
                <a:pt x="211231" y="264744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0568E-5968-4E8C-AEEC-4E8A65B4FEFF}">
      <dsp:nvSpPr>
        <dsp:cNvPr id="0" name=""/>
        <dsp:cNvSpPr/>
      </dsp:nvSpPr>
      <dsp:spPr>
        <a:xfrm>
          <a:off x="3900912" y="3693135"/>
          <a:ext cx="211231" cy="164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609"/>
              </a:lnTo>
              <a:lnTo>
                <a:pt x="211231" y="164760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2E72D-1EB4-43F4-861A-D8EB1F43A171}">
      <dsp:nvSpPr>
        <dsp:cNvPr id="0" name=""/>
        <dsp:cNvSpPr/>
      </dsp:nvSpPr>
      <dsp:spPr>
        <a:xfrm>
          <a:off x="3900912" y="3693135"/>
          <a:ext cx="211231" cy="64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777"/>
              </a:lnTo>
              <a:lnTo>
                <a:pt x="211231" y="64777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8D6BD-BE64-4746-A309-69530D10E6AB}">
      <dsp:nvSpPr>
        <dsp:cNvPr id="0" name=""/>
        <dsp:cNvSpPr/>
      </dsp:nvSpPr>
      <dsp:spPr>
        <a:xfrm>
          <a:off x="4418477" y="2693304"/>
          <a:ext cx="91440" cy="295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7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FAD31-31BA-43D9-A7E5-E5790CB569DC}">
      <dsp:nvSpPr>
        <dsp:cNvPr id="0" name=""/>
        <dsp:cNvSpPr/>
      </dsp:nvSpPr>
      <dsp:spPr>
        <a:xfrm>
          <a:off x="2196974" y="3693135"/>
          <a:ext cx="211231" cy="2647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7440"/>
              </a:lnTo>
              <a:lnTo>
                <a:pt x="211231" y="264744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DA3A3-4408-4B60-B925-758ECD887BC3}">
      <dsp:nvSpPr>
        <dsp:cNvPr id="0" name=""/>
        <dsp:cNvSpPr/>
      </dsp:nvSpPr>
      <dsp:spPr>
        <a:xfrm>
          <a:off x="2196974" y="3693135"/>
          <a:ext cx="211231" cy="164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609"/>
              </a:lnTo>
              <a:lnTo>
                <a:pt x="211231" y="164760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3B7C4-E10A-4D13-B135-BD5E2730FDD0}">
      <dsp:nvSpPr>
        <dsp:cNvPr id="0" name=""/>
        <dsp:cNvSpPr/>
      </dsp:nvSpPr>
      <dsp:spPr>
        <a:xfrm>
          <a:off x="2196974" y="3693135"/>
          <a:ext cx="211231" cy="64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777"/>
              </a:lnTo>
              <a:lnTo>
                <a:pt x="211231" y="64777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5126E-8F88-4F63-AD56-CDAB1EF897EB}">
      <dsp:nvSpPr>
        <dsp:cNvPr id="0" name=""/>
        <dsp:cNvSpPr/>
      </dsp:nvSpPr>
      <dsp:spPr>
        <a:xfrm>
          <a:off x="2760259" y="2693304"/>
          <a:ext cx="1703937" cy="295724"/>
        </a:xfrm>
        <a:custGeom>
          <a:avLst/>
          <a:gdLst/>
          <a:ahLst/>
          <a:cxnLst/>
          <a:rect l="0" t="0" r="0" b="0"/>
          <a:pathLst>
            <a:path>
              <a:moveTo>
                <a:pt x="1703937" y="0"/>
              </a:moveTo>
              <a:lnTo>
                <a:pt x="1703937" y="147862"/>
              </a:lnTo>
              <a:lnTo>
                <a:pt x="0" y="147862"/>
              </a:lnTo>
              <a:lnTo>
                <a:pt x="0" y="2957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3F6E8-5BBD-4583-9860-D7305C2CF2C4}">
      <dsp:nvSpPr>
        <dsp:cNvPr id="0" name=""/>
        <dsp:cNvSpPr/>
      </dsp:nvSpPr>
      <dsp:spPr>
        <a:xfrm>
          <a:off x="4464197" y="1693473"/>
          <a:ext cx="675942" cy="295724"/>
        </a:xfrm>
        <a:custGeom>
          <a:avLst/>
          <a:gdLst/>
          <a:ahLst/>
          <a:cxnLst/>
          <a:rect l="0" t="0" r="0" b="0"/>
          <a:pathLst>
            <a:path>
              <a:moveTo>
                <a:pt x="675942" y="0"/>
              </a:moveTo>
              <a:lnTo>
                <a:pt x="675942" y="147862"/>
              </a:lnTo>
              <a:lnTo>
                <a:pt x="0" y="147862"/>
              </a:lnTo>
              <a:lnTo>
                <a:pt x="0" y="29572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32A5B-F980-463A-A3D3-0D084703894E}">
      <dsp:nvSpPr>
        <dsp:cNvPr id="0" name=""/>
        <dsp:cNvSpPr/>
      </dsp:nvSpPr>
      <dsp:spPr>
        <a:xfrm>
          <a:off x="140983" y="2693304"/>
          <a:ext cx="211231" cy="164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609"/>
              </a:lnTo>
              <a:lnTo>
                <a:pt x="211231" y="164760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FA4D1-C0C8-43E3-896F-7355C02DA9CA}">
      <dsp:nvSpPr>
        <dsp:cNvPr id="0" name=""/>
        <dsp:cNvSpPr/>
      </dsp:nvSpPr>
      <dsp:spPr>
        <a:xfrm>
          <a:off x="140983" y="2693304"/>
          <a:ext cx="211231" cy="64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777"/>
              </a:lnTo>
              <a:lnTo>
                <a:pt x="211231" y="64777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70FB0-A28B-408A-978A-C3A1C255D4AD}">
      <dsp:nvSpPr>
        <dsp:cNvPr id="0" name=""/>
        <dsp:cNvSpPr/>
      </dsp:nvSpPr>
      <dsp:spPr>
        <a:xfrm>
          <a:off x="704268" y="1693473"/>
          <a:ext cx="4435870" cy="295724"/>
        </a:xfrm>
        <a:custGeom>
          <a:avLst/>
          <a:gdLst/>
          <a:ahLst/>
          <a:cxnLst/>
          <a:rect l="0" t="0" r="0" b="0"/>
          <a:pathLst>
            <a:path>
              <a:moveTo>
                <a:pt x="4435870" y="0"/>
              </a:moveTo>
              <a:lnTo>
                <a:pt x="4435870" y="147862"/>
              </a:lnTo>
              <a:lnTo>
                <a:pt x="0" y="147862"/>
              </a:lnTo>
              <a:lnTo>
                <a:pt x="0" y="29572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B4B88-CEDF-486C-A88E-73F38C77CA8E}">
      <dsp:nvSpPr>
        <dsp:cNvPr id="0" name=""/>
        <dsp:cNvSpPr/>
      </dsp:nvSpPr>
      <dsp:spPr>
        <a:xfrm>
          <a:off x="5094419" y="693642"/>
          <a:ext cx="91440" cy="295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72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1091B-E210-4892-B35E-F7E92CDFD32B}">
      <dsp:nvSpPr>
        <dsp:cNvPr id="0" name=""/>
        <dsp:cNvSpPr/>
      </dsp:nvSpPr>
      <dsp:spPr>
        <a:xfrm>
          <a:off x="2634337" y="324676"/>
          <a:ext cx="5011604" cy="3689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i="0" kern="1200" dirty="0"/>
            <a:t>Evaluación de usabilidad del prototipo </a:t>
          </a:r>
          <a:r>
            <a:rPr lang="es-MX" sz="1200" b="1" i="1" kern="1200" dirty="0"/>
            <a:t>software</a:t>
          </a:r>
          <a:endParaRPr lang="es-MX" sz="1200" i="1" kern="1200" dirty="0"/>
        </a:p>
      </dsp:txBody>
      <dsp:txXfrm>
        <a:off x="2634337" y="324676"/>
        <a:ext cx="5011604" cy="368965"/>
      </dsp:txXfrm>
    </dsp:sp>
    <dsp:sp modelId="{41243FC5-B798-49BF-9243-FD80EEBDCA73}">
      <dsp:nvSpPr>
        <dsp:cNvPr id="0" name=""/>
        <dsp:cNvSpPr/>
      </dsp:nvSpPr>
      <dsp:spPr>
        <a:xfrm>
          <a:off x="2566243" y="989367"/>
          <a:ext cx="5147792" cy="7041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i="0" kern="1200" dirty="0"/>
            <a:t>Determinar qué tan fácil y eficientemente pueden los usuarios finales alcanzar sus objetivos en un contexto específico.</a:t>
          </a:r>
        </a:p>
      </dsp:txBody>
      <dsp:txXfrm>
        <a:off x="2566243" y="989367"/>
        <a:ext cx="5147792" cy="704106"/>
      </dsp:txXfrm>
    </dsp:sp>
    <dsp:sp modelId="{66F6F302-6038-4345-B274-67C9C115961E}">
      <dsp:nvSpPr>
        <dsp:cNvPr id="0" name=""/>
        <dsp:cNvSpPr/>
      </dsp:nvSpPr>
      <dsp:spPr>
        <a:xfrm>
          <a:off x="162" y="1989198"/>
          <a:ext cx="1408212" cy="7041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i="0" kern="1200" dirty="0"/>
            <a:t>Diseño de interfaz gráfica de usuario</a:t>
          </a:r>
          <a:endParaRPr lang="es-MX" sz="1200" kern="1200" dirty="0"/>
        </a:p>
      </dsp:txBody>
      <dsp:txXfrm>
        <a:off x="162" y="1989198"/>
        <a:ext cx="1408212" cy="704106"/>
      </dsp:txXfrm>
    </dsp:sp>
    <dsp:sp modelId="{203F8EE0-9515-42B2-8367-23A88DB4B0D7}">
      <dsp:nvSpPr>
        <dsp:cNvPr id="0" name=""/>
        <dsp:cNvSpPr/>
      </dsp:nvSpPr>
      <dsp:spPr>
        <a:xfrm>
          <a:off x="352215" y="2989029"/>
          <a:ext cx="1408212" cy="70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Principios de diseño </a:t>
          </a:r>
          <a:endParaRPr lang="es-MX" sz="1200" kern="1200" dirty="0"/>
        </a:p>
      </dsp:txBody>
      <dsp:txXfrm>
        <a:off x="352215" y="2989029"/>
        <a:ext cx="1408212" cy="704106"/>
      </dsp:txXfrm>
    </dsp:sp>
    <dsp:sp modelId="{4C62A2F6-3B4D-4EA7-B7CB-0CA091A04A5A}">
      <dsp:nvSpPr>
        <dsp:cNvPr id="0" name=""/>
        <dsp:cNvSpPr/>
      </dsp:nvSpPr>
      <dsp:spPr>
        <a:xfrm>
          <a:off x="352215" y="3988860"/>
          <a:ext cx="1408212" cy="70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Importancia de la usabilidad y accesibilidad</a:t>
          </a:r>
          <a:endParaRPr lang="es-MX" sz="1200" kern="1200" dirty="0"/>
        </a:p>
      </dsp:txBody>
      <dsp:txXfrm>
        <a:off x="352215" y="3988860"/>
        <a:ext cx="1408212" cy="704106"/>
      </dsp:txXfrm>
    </dsp:sp>
    <dsp:sp modelId="{C81B2DB8-2CB5-4884-B076-63E96458730F}">
      <dsp:nvSpPr>
        <dsp:cNvPr id="0" name=""/>
        <dsp:cNvSpPr/>
      </dsp:nvSpPr>
      <dsp:spPr>
        <a:xfrm>
          <a:off x="3760090" y="1989198"/>
          <a:ext cx="1408212" cy="7041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i="0" kern="1200" dirty="0"/>
            <a:t>Técnicas de evaluación de usabilidad</a:t>
          </a:r>
          <a:endParaRPr lang="es-MX" sz="1200" kern="1200" dirty="0"/>
        </a:p>
      </dsp:txBody>
      <dsp:txXfrm>
        <a:off x="3760090" y="1989198"/>
        <a:ext cx="1408212" cy="704106"/>
      </dsp:txXfrm>
    </dsp:sp>
    <dsp:sp modelId="{0DD60BB8-A7AE-4D3F-A4FE-5124215ED5D1}">
      <dsp:nvSpPr>
        <dsp:cNvPr id="0" name=""/>
        <dsp:cNvSpPr/>
      </dsp:nvSpPr>
      <dsp:spPr>
        <a:xfrm>
          <a:off x="2056153" y="2989029"/>
          <a:ext cx="1408212" cy="70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Métodos de inspección</a:t>
          </a:r>
          <a:endParaRPr lang="es-MX" sz="1200" kern="1200" dirty="0"/>
        </a:p>
      </dsp:txBody>
      <dsp:txXfrm>
        <a:off x="2056153" y="2989029"/>
        <a:ext cx="1408212" cy="704106"/>
      </dsp:txXfrm>
    </dsp:sp>
    <dsp:sp modelId="{7EB91CD0-D358-4F5B-ABFB-0213A6495F7E}">
      <dsp:nvSpPr>
        <dsp:cNvPr id="0" name=""/>
        <dsp:cNvSpPr/>
      </dsp:nvSpPr>
      <dsp:spPr>
        <a:xfrm>
          <a:off x="2408206" y="3988860"/>
          <a:ext cx="1408212" cy="70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Evaluación heurística</a:t>
          </a:r>
          <a:endParaRPr lang="es-MX" sz="1200" kern="1200" dirty="0"/>
        </a:p>
      </dsp:txBody>
      <dsp:txXfrm>
        <a:off x="2408206" y="3988860"/>
        <a:ext cx="1408212" cy="704106"/>
      </dsp:txXfrm>
    </dsp:sp>
    <dsp:sp modelId="{4DAEC817-ABE7-45FD-8102-947147E9625B}">
      <dsp:nvSpPr>
        <dsp:cNvPr id="0" name=""/>
        <dsp:cNvSpPr/>
      </dsp:nvSpPr>
      <dsp:spPr>
        <a:xfrm>
          <a:off x="2408206" y="4988691"/>
          <a:ext cx="1408212" cy="70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Recorrido cognitivo</a:t>
          </a:r>
          <a:endParaRPr lang="es-MX" sz="1200" kern="1200" dirty="0"/>
        </a:p>
      </dsp:txBody>
      <dsp:txXfrm>
        <a:off x="2408206" y="4988691"/>
        <a:ext cx="1408212" cy="704106"/>
      </dsp:txXfrm>
    </dsp:sp>
    <dsp:sp modelId="{A31212C6-32A7-445A-8CD6-A2A78E6742A0}">
      <dsp:nvSpPr>
        <dsp:cNvPr id="0" name=""/>
        <dsp:cNvSpPr/>
      </dsp:nvSpPr>
      <dsp:spPr>
        <a:xfrm>
          <a:off x="2408206" y="5988522"/>
          <a:ext cx="1408212" cy="70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Inspección de estándares</a:t>
          </a:r>
          <a:endParaRPr lang="es-MX" sz="1200" kern="1200" dirty="0"/>
        </a:p>
      </dsp:txBody>
      <dsp:txXfrm>
        <a:off x="2408206" y="5988522"/>
        <a:ext cx="1408212" cy="704106"/>
      </dsp:txXfrm>
    </dsp:sp>
    <dsp:sp modelId="{89DEF719-5ED0-413A-BF55-EAA061B0C42F}">
      <dsp:nvSpPr>
        <dsp:cNvPr id="0" name=""/>
        <dsp:cNvSpPr/>
      </dsp:nvSpPr>
      <dsp:spPr>
        <a:xfrm>
          <a:off x="3760090" y="2989029"/>
          <a:ext cx="1408212" cy="70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Métodos de indagación</a:t>
          </a:r>
          <a:endParaRPr lang="es-MX" sz="1200" kern="1200" dirty="0"/>
        </a:p>
      </dsp:txBody>
      <dsp:txXfrm>
        <a:off x="3760090" y="2989029"/>
        <a:ext cx="1408212" cy="704106"/>
      </dsp:txXfrm>
    </dsp:sp>
    <dsp:sp modelId="{8D46376C-6BF8-4C10-BDF1-F176C0981162}">
      <dsp:nvSpPr>
        <dsp:cNvPr id="0" name=""/>
        <dsp:cNvSpPr/>
      </dsp:nvSpPr>
      <dsp:spPr>
        <a:xfrm>
          <a:off x="4112143" y="3988860"/>
          <a:ext cx="1408212" cy="70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Cuestionarios</a:t>
          </a:r>
          <a:endParaRPr lang="es-MX" sz="1200" kern="1200" dirty="0"/>
        </a:p>
      </dsp:txBody>
      <dsp:txXfrm>
        <a:off x="4112143" y="3988860"/>
        <a:ext cx="1408212" cy="704106"/>
      </dsp:txXfrm>
    </dsp:sp>
    <dsp:sp modelId="{E0F08FD4-9E34-4BFB-8AFD-BAF962661BB9}">
      <dsp:nvSpPr>
        <dsp:cNvPr id="0" name=""/>
        <dsp:cNvSpPr/>
      </dsp:nvSpPr>
      <dsp:spPr>
        <a:xfrm>
          <a:off x="4112143" y="4988691"/>
          <a:ext cx="1408212" cy="70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Entrevistas</a:t>
          </a:r>
          <a:endParaRPr lang="es-MX" sz="1200" kern="1200" dirty="0"/>
        </a:p>
      </dsp:txBody>
      <dsp:txXfrm>
        <a:off x="4112143" y="4988691"/>
        <a:ext cx="1408212" cy="704106"/>
      </dsp:txXfrm>
    </dsp:sp>
    <dsp:sp modelId="{D5399D2D-3AF9-4062-B549-380202A338DC}">
      <dsp:nvSpPr>
        <dsp:cNvPr id="0" name=""/>
        <dsp:cNvSpPr/>
      </dsp:nvSpPr>
      <dsp:spPr>
        <a:xfrm>
          <a:off x="4112143" y="5988522"/>
          <a:ext cx="1408212" cy="70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Grabación del uso</a:t>
          </a:r>
          <a:endParaRPr lang="es-MX" sz="1200" kern="1200" dirty="0"/>
        </a:p>
      </dsp:txBody>
      <dsp:txXfrm>
        <a:off x="4112143" y="5988522"/>
        <a:ext cx="1408212" cy="704106"/>
      </dsp:txXfrm>
    </dsp:sp>
    <dsp:sp modelId="{388AAD6C-637A-4CEB-8B2F-A251C8C8E0F8}">
      <dsp:nvSpPr>
        <dsp:cNvPr id="0" name=""/>
        <dsp:cNvSpPr/>
      </dsp:nvSpPr>
      <dsp:spPr>
        <a:xfrm>
          <a:off x="5464028" y="2989029"/>
          <a:ext cx="1408212" cy="70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Métodos de prueba</a:t>
          </a:r>
          <a:endParaRPr lang="es-MX" sz="1200" kern="1200" dirty="0"/>
        </a:p>
      </dsp:txBody>
      <dsp:txXfrm>
        <a:off x="5464028" y="2989029"/>
        <a:ext cx="1408212" cy="704106"/>
      </dsp:txXfrm>
    </dsp:sp>
    <dsp:sp modelId="{A2955FA2-654C-4B13-9DCF-E555318FAF38}">
      <dsp:nvSpPr>
        <dsp:cNvPr id="0" name=""/>
        <dsp:cNvSpPr/>
      </dsp:nvSpPr>
      <dsp:spPr>
        <a:xfrm>
          <a:off x="5816081" y="3988860"/>
          <a:ext cx="1408212" cy="70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Pruebas de usabilidad</a:t>
          </a:r>
          <a:endParaRPr lang="es-MX" sz="1200" kern="1200" dirty="0"/>
        </a:p>
      </dsp:txBody>
      <dsp:txXfrm>
        <a:off x="5816081" y="3988860"/>
        <a:ext cx="1408212" cy="704106"/>
      </dsp:txXfrm>
    </dsp:sp>
    <dsp:sp modelId="{952D5531-5BA6-4AFE-AA75-DD2EF03BC7A5}">
      <dsp:nvSpPr>
        <dsp:cNvPr id="0" name=""/>
        <dsp:cNvSpPr/>
      </dsp:nvSpPr>
      <dsp:spPr>
        <a:xfrm>
          <a:off x="5816081" y="4988691"/>
          <a:ext cx="1408212" cy="70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Test de usuario</a:t>
          </a:r>
          <a:endParaRPr lang="es-MX" sz="1200" kern="1200" dirty="0"/>
        </a:p>
      </dsp:txBody>
      <dsp:txXfrm>
        <a:off x="5816081" y="4988691"/>
        <a:ext cx="1408212" cy="704106"/>
      </dsp:txXfrm>
    </dsp:sp>
    <dsp:sp modelId="{8C1D64F3-A76F-42CF-9BFB-9B13139CE8ED}">
      <dsp:nvSpPr>
        <dsp:cNvPr id="0" name=""/>
        <dsp:cNvSpPr/>
      </dsp:nvSpPr>
      <dsp:spPr>
        <a:xfrm>
          <a:off x="5816081" y="5988522"/>
          <a:ext cx="1408212" cy="70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1" kern="1200" dirty="0" err="1"/>
            <a:t>Card</a:t>
          </a:r>
          <a:r>
            <a:rPr lang="es-MX" sz="1200" b="0" i="1" kern="1200" dirty="0"/>
            <a:t> </a:t>
          </a:r>
          <a:r>
            <a:rPr lang="es-MX" sz="1200" b="0" i="1" kern="1200" dirty="0" err="1"/>
            <a:t>sorting</a:t>
          </a:r>
          <a:endParaRPr lang="es-MX" sz="1200" i="1" kern="1200" dirty="0"/>
        </a:p>
      </dsp:txBody>
      <dsp:txXfrm>
        <a:off x="5816081" y="5988522"/>
        <a:ext cx="1408212" cy="704106"/>
      </dsp:txXfrm>
    </dsp:sp>
    <dsp:sp modelId="{B3AF7760-57E4-41C8-A022-D72DBAD560EC}">
      <dsp:nvSpPr>
        <dsp:cNvPr id="0" name=""/>
        <dsp:cNvSpPr/>
      </dsp:nvSpPr>
      <dsp:spPr>
        <a:xfrm>
          <a:off x="7167965" y="1989198"/>
          <a:ext cx="1408212" cy="7041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i="0" kern="1200" dirty="0"/>
            <a:t>Evaluación de accesibilidad</a:t>
          </a:r>
          <a:endParaRPr lang="es-MX" sz="1200" kern="1200" dirty="0"/>
        </a:p>
      </dsp:txBody>
      <dsp:txXfrm>
        <a:off x="7167965" y="1989198"/>
        <a:ext cx="1408212" cy="704106"/>
      </dsp:txXfrm>
    </dsp:sp>
    <dsp:sp modelId="{B5BE56FC-64F8-4F29-AADD-BBD1A7B82440}">
      <dsp:nvSpPr>
        <dsp:cNvPr id="0" name=""/>
        <dsp:cNvSpPr/>
      </dsp:nvSpPr>
      <dsp:spPr>
        <a:xfrm>
          <a:off x="7520019" y="2989029"/>
          <a:ext cx="1408212" cy="70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Directrices de accesibilidad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W3C</a:t>
          </a:r>
          <a:endParaRPr lang="es-MX" sz="1200" kern="1200" dirty="0"/>
        </a:p>
      </dsp:txBody>
      <dsp:txXfrm>
        <a:off x="7520019" y="2989029"/>
        <a:ext cx="1408212" cy="704106"/>
      </dsp:txXfrm>
    </dsp:sp>
    <dsp:sp modelId="{A2C02B03-80E7-4E82-8ADD-494291F4AD01}">
      <dsp:nvSpPr>
        <dsp:cNvPr id="0" name=""/>
        <dsp:cNvSpPr/>
      </dsp:nvSpPr>
      <dsp:spPr>
        <a:xfrm>
          <a:off x="7520019" y="3988860"/>
          <a:ext cx="1408212" cy="70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Herramientas de validación de accesibilidad</a:t>
          </a:r>
          <a:endParaRPr lang="es-MX" sz="1200" kern="1200" dirty="0"/>
        </a:p>
      </dsp:txBody>
      <dsp:txXfrm>
        <a:off x="7520019" y="3988860"/>
        <a:ext cx="1408212" cy="704106"/>
      </dsp:txXfrm>
    </dsp:sp>
    <dsp:sp modelId="{53052127-5B25-4DCA-AFEC-7B6B59B62C40}">
      <dsp:nvSpPr>
        <dsp:cNvPr id="0" name=""/>
        <dsp:cNvSpPr/>
      </dsp:nvSpPr>
      <dsp:spPr>
        <a:xfrm>
          <a:off x="7520019" y="4988691"/>
          <a:ext cx="1408212" cy="70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Pruebas de accesibilidad</a:t>
          </a:r>
          <a:endParaRPr lang="es-MX" sz="1200" kern="1200" dirty="0"/>
        </a:p>
      </dsp:txBody>
      <dsp:txXfrm>
        <a:off x="7520019" y="4988691"/>
        <a:ext cx="1408212" cy="704106"/>
      </dsp:txXfrm>
    </dsp:sp>
    <dsp:sp modelId="{3B2689CF-8884-4811-B1BF-676214731927}">
      <dsp:nvSpPr>
        <dsp:cNvPr id="0" name=""/>
        <dsp:cNvSpPr/>
      </dsp:nvSpPr>
      <dsp:spPr>
        <a:xfrm>
          <a:off x="8871903" y="1989198"/>
          <a:ext cx="1408212" cy="7041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i="0" kern="1200" dirty="0"/>
            <a:t>Herramientas y recursos</a:t>
          </a:r>
          <a:endParaRPr lang="es-MX" sz="1200" kern="1200" dirty="0"/>
        </a:p>
      </dsp:txBody>
      <dsp:txXfrm>
        <a:off x="8871903" y="1989198"/>
        <a:ext cx="1408212" cy="704106"/>
      </dsp:txXfrm>
    </dsp:sp>
    <dsp:sp modelId="{6012527C-DA47-439A-9548-571C1AB870AB}">
      <dsp:nvSpPr>
        <dsp:cNvPr id="0" name=""/>
        <dsp:cNvSpPr/>
      </dsp:nvSpPr>
      <dsp:spPr>
        <a:xfrm>
          <a:off x="9223956" y="2989029"/>
          <a:ext cx="1408212" cy="70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Herramientas de diseño </a:t>
          </a:r>
        </a:p>
      </dsp:txBody>
      <dsp:txXfrm>
        <a:off x="9223956" y="2989029"/>
        <a:ext cx="1408212" cy="704106"/>
      </dsp:txXfrm>
    </dsp:sp>
    <dsp:sp modelId="{7DA95B52-06A7-4622-A022-EE8F1C74089D}">
      <dsp:nvSpPr>
        <dsp:cNvPr id="0" name=""/>
        <dsp:cNvSpPr/>
      </dsp:nvSpPr>
      <dsp:spPr>
        <a:xfrm>
          <a:off x="9223956" y="3988860"/>
          <a:ext cx="1408212" cy="70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Recursos para la evaluación de usabilidad y accesibilidad</a:t>
          </a:r>
          <a:endParaRPr lang="es-MX" sz="1200" kern="1200" dirty="0"/>
        </a:p>
      </dsp:txBody>
      <dsp:txXfrm>
        <a:off x="9223956" y="3988860"/>
        <a:ext cx="1408212" cy="704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6F2B-49FD-31F9-3B77-70E7A26F7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039BE-C0AD-9A9A-5CE0-0F0E9ECE8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FE03-8580-54E5-331B-1A4E0226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96E9-5D1A-4DEC-98FE-39C1C3C7C946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AB8A8-A5AF-C947-BC82-FD58974B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1DE0-8740-6283-E1C2-040AE87A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28D9-7958-4CA7-B7BA-379D5E93E6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332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DEDF-6995-008F-01CA-7877C6A2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B960D-1193-1A47-94EA-5BCEF3FD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39261-8499-2E51-742C-96DF0DC9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96E9-5D1A-4DEC-98FE-39C1C3C7C946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DA70D-3F10-6BD2-A017-EB67AA26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55DA2-56CA-8BB7-52A1-88DD629A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28D9-7958-4CA7-B7BA-379D5E93E6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901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46299-67CB-6214-8AF5-0AE6401B9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048A6-4D8D-8C38-452E-DEF2C2ADB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DEC8-33A4-AFD0-F843-835F1763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96E9-5D1A-4DEC-98FE-39C1C3C7C946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ED61-4CB9-EE92-0AAE-788863D5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A9A3F-E2C3-C8FB-BD01-5FF6A94C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28D9-7958-4CA7-B7BA-379D5E93E6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80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E7FE-CABA-8692-E033-BC8BCADF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57BC-243D-129A-D6FC-B6DE5506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BC2F-8F04-DC1E-5578-E4A5F983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96E9-5D1A-4DEC-98FE-39C1C3C7C946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A214-29D0-810A-35F6-5F1432BE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F6AC7-7A25-6039-8CD3-0874ED73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28D9-7958-4CA7-B7BA-379D5E93E6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0D1C-9723-ED90-355A-9ED9BFAC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C393-F41E-881C-FF02-A44921B11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C7921-A162-FAAB-3F37-05C89F00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96E9-5D1A-4DEC-98FE-39C1C3C7C946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B7E1D-D6B0-A6E0-5068-616C8DFE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E43D2-459B-6895-E985-8DEC7227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28D9-7958-4CA7-B7BA-379D5E93E6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43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F77D-C449-4470-88D2-6EE91C87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B6CE3-85D4-BFEF-FE41-7C26D4CB0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C48B0-921B-D536-1CE7-2BC1BA462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608EA-4945-22EE-C373-14EF7B0F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96E9-5D1A-4DEC-98FE-39C1C3C7C946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0ECC6-BD02-03C9-120A-BC73A342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0218B-BC97-3C0F-965F-01EFD94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28D9-7958-4CA7-B7BA-379D5E93E6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933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1D43-499A-8C20-D986-FAEC7E7F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3621A-3C85-1F66-74B3-D474E0701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1AA25-1FE1-3D9D-6A06-B7AF69569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FC27-3757-4122-989B-217ABEA61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DE277-E169-DF2A-978B-0CA99C1E5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9B34C-E899-5AB2-67CB-2119B99F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96E9-5D1A-4DEC-98FE-39C1C3C7C946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A2526-ED4E-FF2F-EF83-8E53726C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7EE46-ECB6-BFB1-4CDB-DF4842BA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28D9-7958-4CA7-B7BA-379D5E93E6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305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496C-E77A-2681-29C6-FB80C8B6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FCF1E-904C-5CF6-B425-289BE9A8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96E9-5D1A-4DEC-98FE-39C1C3C7C946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F182B-86A9-27E2-0062-E1B7F976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BC51D-A4EE-1343-24ED-54989D12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28D9-7958-4CA7-B7BA-379D5E93E6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351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21AF9-BA82-69C0-0E32-F2FB86B2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96E9-5D1A-4DEC-98FE-39C1C3C7C946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EAB70-9D79-D61D-D4C1-1AB3C9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0A171-CA0E-F255-EB30-1BFFE668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28D9-7958-4CA7-B7BA-379D5E93E6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318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729C-A44F-0B8A-6357-CA648AE0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6474-AE69-E729-701E-D8B31E739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31699-11D8-6D09-8DB0-64042A244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8A3F5-6093-6490-B844-D492F138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96E9-5D1A-4DEC-98FE-39C1C3C7C946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5F923-CF1A-A3D6-98F5-D2F9202B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AA9C7-E090-7E23-62E9-2F0CDEEF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28D9-7958-4CA7-B7BA-379D5E93E6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45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70F3-A27E-DE26-9D05-EF74D0E3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4FA73-7862-3AE6-60E7-0E169716F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15206-CB2C-0AC3-4ABB-9A6E92A42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FBAF0-E520-F650-9A91-59F51358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96E9-5D1A-4DEC-98FE-39C1C3C7C946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3AACA-6304-6967-E991-17AE0052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55A45-6364-3B50-8764-8EA63852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28D9-7958-4CA7-B7BA-379D5E93E6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22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C0A32-1B84-3DD7-BBB8-E8385728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F7440-1129-1E71-C351-87AAEDC2B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3B06-725E-6C06-906E-E6A4A10F2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C496E9-5D1A-4DEC-98FE-39C1C3C7C946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3822C-ED20-5E69-BEA9-27ED7CED7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4AE00-E0DA-BC5E-D9B6-7D1FA1379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B28D9-7958-4CA7-B7BA-379D5E93E6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08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CD2A771-D3FE-758C-8F78-FD1BF69A66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9976197"/>
              </p:ext>
            </p:extLst>
          </p:nvPr>
        </p:nvGraphicFramePr>
        <p:xfrm>
          <a:off x="1001949" y="-159306"/>
          <a:ext cx="10632332" cy="7017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790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14B4B"/>
      </a:dk1>
      <a:lt1>
        <a:srgbClr val="F8FFFE"/>
      </a:lt1>
      <a:dk2>
        <a:srgbClr val="CAE98B"/>
      </a:dk2>
      <a:lt2>
        <a:srgbClr val="000000"/>
      </a:lt2>
      <a:accent1>
        <a:srgbClr val="008D8E"/>
      </a:accent1>
      <a:accent2>
        <a:srgbClr val="00C6C7"/>
      </a:accent2>
      <a:accent3>
        <a:srgbClr val="003F62"/>
      </a:accent3>
      <a:accent4>
        <a:srgbClr val="569B68"/>
      </a:accent4>
      <a:accent5>
        <a:srgbClr val="F9C23A"/>
      </a:accent5>
      <a:accent6>
        <a:srgbClr val="FFFFFF"/>
      </a:accent6>
      <a:hlink>
        <a:srgbClr val="014B4B"/>
      </a:hlink>
      <a:folHlink>
        <a:srgbClr val="0097A7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282E1EDBE9234EA9E6D38F720E265F" ma:contentTypeVersion="15" ma:contentTypeDescription="Crear nuevo documento." ma:contentTypeScope="" ma:versionID="b31c7aa9eaf043a08b87120b3c4916e3">
  <xsd:schema xmlns:xsd="http://www.w3.org/2001/XMLSchema" xmlns:xs="http://www.w3.org/2001/XMLSchema" xmlns:p="http://schemas.microsoft.com/office/2006/metadata/properties" xmlns:ns2="cb45339b-ced9-4d0d-8f64-77573914d53b" xmlns:ns3="43a3ca16-9c26-4813-b83f-4aec9927b43f" targetNamespace="http://schemas.microsoft.com/office/2006/metadata/properties" ma:root="true" ma:fieldsID="3533d065b04d75c457075bc55f1f5315" ns2:_="" ns3:_="">
    <xsd:import namespace="cb45339b-ced9-4d0d-8f64-77573914d53b"/>
    <xsd:import namespace="43a3ca16-9c26-4813-b83f-4aec9927b43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5339b-ced9-4d0d-8f64-77573914d5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2f40a149-578b-41a1-8845-c88bc1831770}" ma:internalName="TaxCatchAll" ma:showField="CatchAllData" ma:web="cb45339b-ced9-4d0d-8f64-77573914d5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3ca16-9c26-4813-b83f-4aec9927b4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45339b-ced9-4d0d-8f64-77573914d53b" xsi:nil="true"/>
    <lcf76f155ced4ddcb4097134ff3c332f xmlns="43a3ca16-9c26-4813-b83f-4aec9927b43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A2F2EFB-268A-4103-B687-A39FD1C050AC}"/>
</file>

<file path=customXml/itemProps2.xml><?xml version="1.0" encoding="utf-8"?>
<ds:datastoreItem xmlns:ds="http://schemas.openxmlformats.org/officeDocument/2006/customXml" ds:itemID="{1132C007-32F4-4613-B756-8FF141116F3A}"/>
</file>

<file path=customXml/itemProps3.xml><?xml version="1.0" encoding="utf-8"?>
<ds:datastoreItem xmlns:ds="http://schemas.openxmlformats.org/officeDocument/2006/customXml" ds:itemID="{EF812061-0373-4054-9444-688D0A12BC75}"/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MOYA PERALTA PAOLA ALEXANDRA</dc:creator>
  <cp:lastModifiedBy>MOYA PERALTA PAOLA ALEXANDRA</cp:lastModifiedBy>
  <cp:revision>1</cp:revision>
  <dcterms:created xsi:type="dcterms:W3CDTF">2024-02-23T22:02:35Z</dcterms:created>
  <dcterms:modified xsi:type="dcterms:W3CDTF">2024-02-23T22:18:10Z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0x01010049282E1EDBE9234EA9E6D38F720E265F</vt:lpwstr>
  </property>
</Properties>
</file>