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12192000" cx="685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4" name="Google Shape;274;p10:notes"/>
          <p:cNvSpPr/>
          <p:nvPr>
            <p:ph idx="2" type="sldImg"/>
          </p:nvPr>
        </p:nvSpPr>
        <p:spPr>
          <a:xfrm>
            <a:off x="2463800" y="685800"/>
            <a:ext cx="1930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8" name="Google Shape;29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2" name="Google Shape;322;p12:notes"/>
          <p:cNvSpPr/>
          <p:nvPr>
            <p:ph idx="2" type="sldImg"/>
          </p:nvPr>
        </p:nvSpPr>
        <p:spPr>
          <a:xfrm>
            <a:off x="2463800" y="685800"/>
            <a:ext cx="1930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p3:notes"/>
          <p:cNvSpPr/>
          <p:nvPr>
            <p:ph idx="2" type="sldImg"/>
          </p:nvPr>
        </p:nvSpPr>
        <p:spPr>
          <a:xfrm>
            <a:off x="2463800" y="685800"/>
            <a:ext cx="1930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p4:notes"/>
          <p:cNvSpPr/>
          <p:nvPr>
            <p:ph idx="2" type="sldImg"/>
          </p:nvPr>
        </p:nvSpPr>
        <p:spPr>
          <a:xfrm>
            <a:off x="2463800" y="685800"/>
            <a:ext cx="1930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5:notes"/>
          <p:cNvSpPr/>
          <p:nvPr>
            <p:ph idx="2" type="sldImg"/>
          </p:nvPr>
        </p:nvSpPr>
        <p:spPr>
          <a:xfrm>
            <a:off x="2463800" y="685800"/>
            <a:ext cx="1930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p6:notes"/>
          <p:cNvSpPr/>
          <p:nvPr>
            <p:ph idx="2" type="sldImg"/>
          </p:nvPr>
        </p:nvSpPr>
        <p:spPr>
          <a:xfrm>
            <a:off x="2463800" y="685800"/>
            <a:ext cx="1930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p8:notes"/>
          <p:cNvSpPr/>
          <p:nvPr>
            <p:ph idx="2" type="sldImg"/>
          </p:nvPr>
        </p:nvSpPr>
        <p:spPr>
          <a:xfrm>
            <a:off x="2463800" y="685800"/>
            <a:ext cx="1930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0" name="Google Shape;250;p9:notes"/>
          <p:cNvSpPr/>
          <p:nvPr>
            <p:ph idx="2" type="sldImg"/>
          </p:nvPr>
        </p:nvSpPr>
        <p:spPr>
          <a:xfrm>
            <a:off x="2463800" y="685800"/>
            <a:ext cx="1930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471488" y="649114"/>
            <a:ext cx="5915025" cy="23565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body"/>
          </p:nvPr>
        </p:nvSpPr>
        <p:spPr>
          <a:xfrm>
            <a:off x="471488" y="3245556"/>
            <a:ext cx="5915025" cy="773571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4" name="Google Shape;14;p2"/>
          <p:cNvSpPr txBox="1"/>
          <p:nvPr>
            <p:ph idx="10" type="dt"/>
          </p:nvPr>
        </p:nvSpPr>
        <p:spPr>
          <a:xfrm>
            <a:off x="471488" y="11300181"/>
            <a:ext cx="1543050" cy="64911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2271713" y="11300181"/>
            <a:ext cx="2314575" cy="64911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4843463" y="11300181"/>
            <a:ext cx="1543050" cy="64911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71488" y="649114"/>
            <a:ext cx="5915025" cy="23565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438856" y="4155899"/>
            <a:ext cx="7735712" cy="59150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1" name="Google Shape;71;p11"/>
          <p:cNvSpPr txBox="1"/>
          <p:nvPr>
            <p:ph idx="10" type="dt"/>
          </p:nvPr>
        </p:nvSpPr>
        <p:spPr>
          <a:xfrm>
            <a:off x="471488" y="11300181"/>
            <a:ext cx="1543050" cy="64911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2271713" y="11300181"/>
            <a:ext cx="2314575" cy="64911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4843463" y="11300181"/>
            <a:ext cx="1543050" cy="64911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81057" y="5075811"/>
            <a:ext cx="10332156" cy="14787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2519318" y="3639917"/>
            <a:ext cx="10332156" cy="435054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7" name="Google Shape;77;p12"/>
          <p:cNvSpPr txBox="1"/>
          <p:nvPr>
            <p:ph idx="10" type="dt"/>
          </p:nvPr>
        </p:nvSpPr>
        <p:spPr>
          <a:xfrm>
            <a:off x="471488" y="11300181"/>
            <a:ext cx="1543050" cy="64911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2271713" y="11300181"/>
            <a:ext cx="2314575" cy="64911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4843463" y="11300181"/>
            <a:ext cx="1543050" cy="64911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514350" y="1995312"/>
            <a:ext cx="5829300" cy="4244622"/>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subTitle"/>
          </p:nvPr>
        </p:nvSpPr>
        <p:spPr>
          <a:xfrm>
            <a:off x="857250" y="6403623"/>
            <a:ext cx="5143500" cy="2943577"/>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20" name="Google Shape;20;p3"/>
          <p:cNvSpPr txBox="1"/>
          <p:nvPr>
            <p:ph idx="10" type="dt"/>
          </p:nvPr>
        </p:nvSpPr>
        <p:spPr>
          <a:xfrm>
            <a:off x="471488" y="11300181"/>
            <a:ext cx="1543050" cy="64911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2271713" y="11300181"/>
            <a:ext cx="2314575" cy="64911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4843463" y="11300181"/>
            <a:ext cx="1543050" cy="64911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467916" y="3039537"/>
            <a:ext cx="5915025" cy="507153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467916" y="8159048"/>
            <a:ext cx="5915025" cy="266699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sz="18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26" name="Google Shape;26;p4"/>
          <p:cNvSpPr txBox="1"/>
          <p:nvPr>
            <p:ph idx="10" type="dt"/>
          </p:nvPr>
        </p:nvSpPr>
        <p:spPr>
          <a:xfrm>
            <a:off x="471488" y="11300181"/>
            <a:ext cx="1543050" cy="64911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2271713" y="11300181"/>
            <a:ext cx="2314575" cy="64911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4843463" y="11300181"/>
            <a:ext cx="1543050" cy="64911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71488" y="649114"/>
            <a:ext cx="5915025" cy="23565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471488" y="3245556"/>
            <a:ext cx="2914650" cy="773571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2" name="Google Shape;32;p5"/>
          <p:cNvSpPr txBox="1"/>
          <p:nvPr>
            <p:ph idx="2" type="body"/>
          </p:nvPr>
        </p:nvSpPr>
        <p:spPr>
          <a:xfrm>
            <a:off x="3471863" y="3245556"/>
            <a:ext cx="2914650" cy="773571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3" name="Google Shape;33;p5"/>
          <p:cNvSpPr txBox="1"/>
          <p:nvPr>
            <p:ph idx="10" type="dt"/>
          </p:nvPr>
        </p:nvSpPr>
        <p:spPr>
          <a:xfrm>
            <a:off x="471488" y="11300181"/>
            <a:ext cx="1543050" cy="64911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2271713" y="11300181"/>
            <a:ext cx="2314575" cy="64911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4843463" y="11300181"/>
            <a:ext cx="1543050" cy="64911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72381" y="649114"/>
            <a:ext cx="5915025" cy="23565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472381" y="2988734"/>
            <a:ext cx="2901255" cy="146473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39" name="Google Shape;39;p6"/>
          <p:cNvSpPr txBox="1"/>
          <p:nvPr>
            <p:ph idx="2" type="body"/>
          </p:nvPr>
        </p:nvSpPr>
        <p:spPr>
          <a:xfrm>
            <a:off x="472381" y="4453467"/>
            <a:ext cx="2901255" cy="65503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0" name="Google Shape;40;p6"/>
          <p:cNvSpPr txBox="1"/>
          <p:nvPr>
            <p:ph idx="3" type="body"/>
          </p:nvPr>
        </p:nvSpPr>
        <p:spPr>
          <a:xfrm>
            <a:off x="3471863" y="2988734"/>
            <a:ext cx="2915543" cy="146473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1" name="Google Shape;41;p6"/>
          <p:cNvSpPr txBox="1"/>
          <p:nvPr>
            <p:ph idx="4" type="body"/>
          </p:nvPr>
        </p:nvSpPr>
        <p:spPr>
          <a:xfrm>
            <a:off x="3471863" y="4453467"/>
            <a:ext cx="2915543" cy="65503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2" name="Google Shape;42;p6"/>
          <p:cNvSpPr txBox="1"/>
          <p:nvPr>
            <p:ph idx="10" type="dt"/>
          </p:nvPr>
        </p:nvSpPr>
        <p:spPr>
          <a:xfrm>
            <a:off x="471488" y="11300181"/>
            <a:ext cx="1543050" cy="64911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2271713" y="11300181"/>
            <a:ext cx="2314575" cy="64911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4843463" y="11300181"/>
            <a:ext cx="1543050" cy="64911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71488" y="649114"/>
            <a:ext cx="5915025" cy="23565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471488" y="11300181"/>
            <a:ext cx="1543050" cy="64911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2271713" y="11300181"/>
            <a:ext cx="2314575" cy="64911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4843463" y="11300181"/>
            <a:ext cx="1543050" cy="64911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71488" y="11300181"/>
            <a:ext cx="1543050" cy="64911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2271713" y="11300181"/>
            <a:ext cx="2314575" cy="64911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4843463" y="11300181"/>
            <a:ext cx="1543050" cy="64911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72381" y="812800"/>
            <a:ext cx="2211884" cy="2844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2915543" y="1755425"/>
            <a:ext cx="3471863" cy="8664222"/>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57" name="Google Shape;57;p9"/>
          <p:cNvSpPr txBox="1"/>
          <p:nvPr>
            <p:ph idx="2" type="body"/>
          </p:nvPr>
        </p:nvSpPr>
        <p:spPr>
          <a:xfrm>
            <a:off x="472381" y="3657600"/>
            <a:ext cx="2211884" cy="677615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58" name="Google Shape;58;p9"/>
          <p:cNvSpPr txBox="1"/>
          <p:nvPr>
            <p:ph idx="10" type="dt"/>
          </p:nvPr>
        </p:nvSpPr>
        <p:spPr>
          <a:xfrm>
            <a:off x="471488" y="11300181"/>
            <a:ext cx="1543050" cy="64911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2271713" y="11300181"/>
            <a:ext cx="2314575" cy="64911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4843463" y="11300181"/>
            <a:ext cx="1543050" cy="64911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472381" y="812800"/>
            <a:ext cx="2211884" cy="2844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2915543" y="1755425"/>
            <a:ext cx="3471863" cy="8664222"/>
          </a:xfrm>
          <a:prstGeom prst="rect">
            <a:avLst/>
          </a:prstGeom>
          <a:noFill/>
          <a:ln>
            <a:noFill/>
          </a:ln>
        </p:spPr>
      </p:sp>
      <p:sp>
        <p:nvSpPr>
          <p:cNvPr id="64" name="Google Shape;64;p10"/>
          <p:cNvSpPr txBox="1"/>
          <p:nvPr>
            <p:ph idx="1" type="body"/>
          </p:nvPr>
        </p:nvSpPr>
        <p:spPr>
          <a:xfrm>
            <a:off x="472381" y="3657600"/>
            <a:ext cx="2211884" cy="677615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5" name="Google Shape;65;p10"/>
          <p:cNvSpPr txBox="1"/>
          <p:nvPr>
            <p:ph idx="10" type="dt"/>
          </p:nvPr>
        </p:nvSpPr>
        <p:spPr>
          <a:xfrm>
            <a:off x="471488" y="11300181"/>
            <a:ext cx="1543050" cy="64911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2271713" y="11300181"/>
            <a:ext cx="2314575" cy="64911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4843463" y="11300181"/>
            <a:ext cx="1543050" cy="64911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488" y="649114"/>
            <a:ext cx="5915025" cy="2356556"/>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71488" y="3245556"/>
            <a:ext cx="5915025" cy="7735712"/>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71488" y="11300181"/>
            <a:ext cx="1543050" cy="649111"/>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2271713" y="11300181"/>
            <a:ext cx="2314575" cy="649111"/>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4843463" y="11300181"/>
            <a:ext cx="1543050" cy="649111"/>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as2.ftcdn.net/v2/jpg/03/82/31/47/1000_F_382314763_1o2pFUZu5jFfrV9JvNRub9NOrof7sxmj.jpg" TargetMode="External"/><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as1.ftcdn.net/v2/jpg/02/84/54/12/1000_F_284541276_D2mdKtEZHa08f42G3zH7WUbXdelnkmwo.jpg" TargetMode="Externa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as2.ftcdn.net/v2/jpg/02/44/56/77/1000_F_244567792_nbmng4l11KDJqsjbTNx3ZC8p2xwzzGkd.jpg" TargetMode="Externa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as2.ftcdn.net/v2/jpg/04/96/33/11/1000_F_496331175_1Pj0O848xwgvAAVh11z7j7BANxvDfDQQ.jpg"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as2.ftcdn.net/v2/jpg/04/04/67/93/1000_F_404679321_Ay9Wok5FmNYXTEvT8x6vrxHoypmj5vx5.jpg" TargetMode="Externa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as2.ftcdn.net/v2/jpg/04/84/35/43/1000_F_484354328_ASiYRlxFMHThhNxbnezAEY5Uy6Fq243T.jpg" TargetMode="External"/><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as2.ftcdn.net/v2/jpg/00/37/17/63/1000_F_37176331_frJNNK7COFi0h6zacaeahT8au3KhQaXv.jpg" TargetMode="Externa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as2.ftcdn.net/v2/jpg/01/37/44/95/1000_F_137449590_zwUNMC3ogwlTDpQzhEoI8MZwSJyyJ919.jpg" TargetMode="Externa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as2.ftcdn.net/v2/jpg/03/46/37/09/1000_F_346370958_BN0xFp7LoPrXmRJij0sZMEEjU2vgB6kD.jpg" TargetMode="Externa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as2.ftcdn.net/v2/jpg/02/70/96/17/1000_F_270961762_GvlQTGa0WLU6QpJu6sZAg9HBQg1QsZay.jpg" TargetMode="Externa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as2.ftcdn.net/v2/jpg/04/91/47/47/1000_F_491474714_cbpoz41LCg2LD6OCFQjlBx7USXgA1cKt.jpg" TargetMode="Externa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p:nvPr/>
        </p:nvSpPr>
        <p:spPr>
          <a:xfrm>
            <a:off x="543698" y="5167684"/>
            <a:ext cx="6030098" cy="681347"/>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25700" lIns="51425" spcFirstLastPara="1" rIns="51425" wrap="square" tIns="25700">
            <a:noAutofit/>
          </a:bodyPr>
          <a:lstStyle/>
          <a:p>
            <a:pPr indent="0" lvl="0" marL="0" marR="0" rtl="0" algn="ctr">
              <a:lnSpc>
                <a:spcPct val="100000"/>
              </a:lnSpc>
              <a:spcBef>
                <a:spcPts val="0"/>
              </a:spcBef>
              <a:spcAft>
                <a:spcPts val="0"/>
              </a:spcAft>
              <a:buClr>
                <a:srgbClr val="000000"/>
              </a:buClr>
              <a:buSzPts val="1800"/>
              <a:buFont typeface="Arial"/>
              <a:buNone/>
            </a:pPr>
            <a:r>
              <a:rPr b="0" i="0" lang="es-CO" sz="1800" u="none" cap="none" strike="noStrike">
                <a:solidFill>
                  <a:schemeClr val="lt1"/>
                </a:solidFill>
                <a:latin typeface="Arial"/>
                <a:ea typeface="Arial"/>
                <a:cs typeface="Arial"/>
                <a:sym typeface="Arial"/>
              </a:rPr>
              <a:t>CF002-2. Usos contratos inteligentes-Slider</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2"/>
          <p:cNvSpPr/>
          <p:nvPr/>
        </p:nvSpPr>
        <p:spPr>
          <a:xfrm rot="-5400000">
            <a:off x="-2152345" y="3035646"/>
            <a:ext cx="11218594" cy="6120709"/>
          </a:xfrm>
          <a:prstGeom prst="rect">
            <a:avLst/>
          </a:prstGeom>
          <a:noFill/>
          <a:ln cap="flat" cmpd="sng" w="762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277" name="Google Shape;277;p22"/>
          <p:cNvSpPr/>
          <p:nvPr/>
        </p:nvSpPr>
        <p:spPr>
          <a:xfrm>
            <a:off x="6856444" y="-22947"/>
            <a:ext cx="2933460" cy="3857625"/>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25700" lIns="51425" spcFirstLastPara="1" rIns="51425" wrap="square" tIns="2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Arial"/>
              <a:ea typeface="Arial"/>
              <a:cs typeface="Arial"/>
              <a:sym typeface="Arial"/>
            </a:endParaRPr>
          </a:p>
        </p:txBody>
      </p:sp>
      <p:sp>
        <p:nvSpPr>
          <p:cNvPr id="278" name="Google Shape;278;p22"/>
          <p:cNvSpPr/>
          <p:nvPr/>
        </p:nvSpPr>
        <p:spPr>
          <a:xfrm>
            <a:off x="6856443" y="-29674"/>
            <a:ext cx="2933460" cy="41790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25700" lIns="51425" spcFirstLastPara="1" rIns="51425" wrap="square" tIns="25700">
            <a:noAutofit/>
          </a:bodyPr>
          <a:lstStyle/>
          <a:p>
            <a:pPr indent="0" lvl="0" marL="0" marR="0" rtl="0" algn="ctr">
              <a:lnSpc>
                <a:spcPct val="100000"/>
              </a:lnSpc>
              <a:spcBef>
                <a:spcPts val="0"/>
              </a:spcBef>
              <a:spcAft>
                <a:spcPts val="0"/>
              </a:spcAft>
              <a:buClr>
                <a:srgbClr val="000000"/>
              </a:buClr>
              <a:buSzPts val="1400"/>
              <a:buFont typeface="Arial"/>
              <a:buNone/>
            </a:pPr>
            <a:r>
              <a:rPr b="0" i="0" lang="es-CO" sz="1400" u="none" cap="none" strike="noStrike">
                <a:solidFill>
                  <a:schemeClr val="lt1"/>
                </a:solidFill>
                <a:latin typeface="Arial"/>
                <a:ea typeface="Arial"/>
                <a:cs typeface="Arial"/>
                <a:sym typeface="Arial"/>
              </a:rPr>
              <a:t>Indicaciones para la producción</a:t>
            </a:r>
            <a:endParaRPr b="0" i="0" sz="1400" u="none" cap="none" strike="noStrike">
              <a:solidFill>
                <a:schemeClr val="dk1"/>
              </a:solidFill>
              <a:latin typeface="Calibri"/>
              <a:ea typeface="Calibri"/>
              <a:cs typeface="Calibri"/>
              <a:sym typeface="Calibri"/>
            </a:endParaRPr>
          </a:p>
        </p:txBody>
      </p:sp>
      <p:sp>
        <p:nvSpPr>
          <p:cNvPr id="279" name="Google Shape;279;p22"/>
          <p:cNvSpPr/>
          <p:nvPr/>
        </p:nvSpPr>
        <p:spPr>
          <a:xfrm>
            <a:off x="6856442" y="3850469"/>
            <a:ext cx="2933462" cy="8341531"/>
          </a:xfrm>
          <a:prstGeom prst="rect">
            <a:avLst/>
          </a:prstGeom>
          <a:solidFill>
            <a:schemeClr val="lt1"/>
          </a:solidFill>
          <a:ln cap="flat" cmpd="sng" w="12700">
            <a:solidFill>
              <a:schemeClr val="dk1"/>
            </a:solidFill>
            <a:prstDash val="solid"/>
            <a:miter lim="8000"/>
            <a:headEnd len="sm" w="sm" type="none"/>
            <a:tailEnd len="sm" w="sm" type="none"/>
          </a:ln>
        </p:spPr>
        <p:txBody>
          <a:bodyPr anchorCtr="0" anchor="ctr" bIns="25700" lIns="51425" spcFirstLastPara="1" rIns="51425" wrap="square" tIns="25700">
            <a:noAutofit/>
          </a:bodyPr>
          <a:lstStyle/>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rPr b="0" i="0" lang="es-CO" sz="675"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Arial"/>
              <a:ea typeface="Arial"/>
              <a:cs typeface="Arial"/>
              <a:sym typeface="Arial"/>
            </a:endParaRPr>
          </a:p>
        </p:txBody>
      </p:sp>
      <p:sp>
        <p:nvSpPr>
          <p:cNvPr id="280" name="Google Shape;280;p22"/>
          <p:cNvSpPr txBox="1"/>
          <p:nvPr/>
        </p:nvSpPr>
        <p:spPr>
          <a:xfrm>
            <a:off x="6942168" y="659045"/>
            <a:ext cx="273523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chemeClr val="dk1"/>
                </a:solidFill>
                <a:latin typeface="Arial"/>
                <a:ea typeface="Arial"/>
                <a:cs typeface="Arial"/>
                <a:sym typeface="Arial"/>
              </a:rPr>
              <a:t>Última slide</a:t>
            </a:r>
            <a:endParaRPr b="0" i="0" sz="1400" u="none" cap="none" strike="noStrike">
              <a:solidFill>
                <a:schemeClr val="dk1"/>
              </a:solidFill>
              <a:latin typeface="Arial"/>
              <a:ea typeface="Arial"/>
              <a:cs typeface="Arial"/>
              <a:sym typeface="Arial"/>
            </a:endParaRPr>
          </a:p>
        </p:txBody>
      </p:sp>
      <p:sp>
        <p:nvSpPr>
          <p:cNvPr id="281" name="Google Shape;281;p22"/>
          <p:cNvSpPr txBox="1"/>
          <p:nvPr/>
        </p:nvSpPr>
        <p:spPr>
          <a:xfrm>
            <a:off x="642854" y="6701647"/>
            <a:ext cx="5497940" cy="1366488"/>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800"/>
              <a:buFont typeface="Arial"/>
              <a:buNone/>
            </a:pPr>
            <a:r>
              <a:rPr b="0" i="0" lang="es-CO" sz="1800" u="none" cap="none" strike="noStrike">
                <a:solidFill>
                  <a:schemeClr val="dk1"/>
                </a:solidFill>
                <a:latin typeface="Arial"/>
                <a:ea typeface="Arial"/>
                <a:cs typeface="Arial"/>
                <a:sym typeface="Arial"/>
              </a:rPr>
              <a:t>El sistema de votación manual podrá ser reemplazo con los SC del </a:t>
            </a:r>
            <a:r>
              <a:rPr b="0" i="1" lang="es-CO" sz="1800" u="none" cap="none" strike="noStrike">
                <a:solidFill>
                  <a:schemeClr val="dk1"/>
                </a:solidFill>
                <a:latin typeface="Arial"/>
                <a:ea typeface="Arial"/>
                <a:cs typeface="Arial"/>
                <a:sym typeface="Arial"/>
              </a:rPr>
              <a:t>Blockchain</a:t>
            </a:r>
            <a:r>
              <a:rPr b="0" i="0" lang="es-CO" sz="1800" u="none" cap="none" strike="noStrike">
                <a:solidFill>
                  <a:schemeClr val="dk1"/>
                </a:solidFill>
                <a:latin typeface="Arial"/>
                <a:ea typeface="Arial"/>
                <a:cs typeface="Arial"/>
                <a:sym typeface="Arial"/>
              </a:rPr>
              <a:t>. Todo el proceso será más seguro, rápido e imposible de decodificar para generar algún fraude.</a:t>
            </a:r>
            <a:endParaRPr b="0" i="0" sz="1400" u="none" cap="none" strike="noStrike">
              <a:solidFill>
                <a:srgbClr val="000000"/>
              </a:solidFill>
              <a:latin typeface="Arial"/>
              <a:ea typeface="Arial"/>
              <a:cs typeface="Arial"/>
              <a:sym typeface="Arial"/>
            </a:endParaRPr>
          </a:p>
        </p:txBody>
      </p:sp>
      <p:sp>
        <p:nvSpPr>
          <p:cNvPr id="282" name="Google Shape;282;p22"/>
          <p:cNvSpPr txBox="1"/>
          <p:nvPr/>
        </p:nvSpPr>
        <p:spPr>
          <a:xfrm>
            <a:off x="7005413" y="4323033"/>
            <a:ext cx="2704101" cy="22738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88"/>
              <a:buFont typeface="Arial"/>
              <a:buNone/>
            </a:pPr>
            <a:r>
              <a:t/>
            </a:r>
            <a:endParaRPr b="0" i="0" sz="788"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sng" cap="none" strike="noStrike">
                <a:solidFill>
                  <a:schemeClr val="hlink"/>
                </a:solidFill>
                <a:latin typeface="Arial"/>
                <a:ea typeface="Arial"/>
                <a:cs typeface="Arial"/>
                <a:sym typeface="Arial"/>
                <a:hlinkClick r:id="rId3"/>
              </a:rPr>
              <a:t>https://as2.ftcdn.net/v2/jpg/03/82/31/47/1000_F_382314763_1o2pFUZu5jFfrV9JvNRub9NOrof7sxmj.jpg</a:t>
            </a:r>
            <a:endParaRPr b="0" i="0" sz="14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788"/>
              <a:buFont typeface="Arial"/>
              <a:buNone/>
            </a:pPr>
            <a:r>
              <a:t/>
            </a:r>
            <a:endParaRPr b="0" i="0" sz="788" u="none" cap="none" strike="noStrike">
              <a:solidFill>
                <a:schemeClr val="dk1"/>
              </a:solidFill>
              <a:latin typeface="Arial"/>
              <a:ea typeface="Arial"/>
              <a:cs typeface="Arial"/>
              <a:sym typeface="Arial"/>
            </a:endParaRPr>
          </a:p>
        </p:txBody>
      </p:sp>
      <p:sp>
        <p:nvSpPr>
          <p:cNvPr id="283" name="Google Shape;283;p22"/>
          <p:cNvSpPr/>
          <p:nvPr/>
        </p:nvSpPr>
        <p:spPr>
          <a:xfrm>
            <a:off x="642854" y="5540670"/>
            <a:ext cx="5673969" cy="625669"/>
          </a:xfrm>
          <a:prstGeom prst="roundRect">
            <a:avLst>
              <a:gd fmla="val 16667" name="adj"/>
            </a:avLst>
          </a:prstGeom>
          <a:solidFill>
            <a:srgbClr val="0070C0"/>
          </a:solidFill>
          <a:ln cap="flat" cmpd="sng" w="127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s-CO" sz="1800" u="none" cap="none" strike="noStrike">
                <a:solidFill>
                  <a:schemeClr val="lt1"/>
                </a:solidFill>
                <a:latin typeface="Arial"/>
                <a:ea typeface="Arial"/>
                <a:cs typeface="Arial"/>
                <a:sym typeface="Arial"/>
              </a:rPr>
              <a:t>Procesos electorales</a:t>
            </a:r>
            <a:endParaRPr b="0" i="0" sz="1800" u="none" cap="none" strike="noStrike">
              <a:solidFill>
                <a:schemeClr val="lt1"/>
              </a:solidFill>
              <a:latin typeface="Calibri"/>
              <a:ea typeface="Calibri"/>
              <a:cs typeface="Calibri"/>
              <a:sym typeface="Calibri"/>
            </a:endParaRPr>
          </a:p>
        </p:txBody>
      </p:sp>
      <p:sp>
        <p:nvSpPr>
          <p:cNvPr id="284" name="Google Shape;284;p22"/>
          <p:cNvSpPr/>
          <p:nvPr/>
        </p:nvSpPr>
        <p:spPr>
          <a:xfrm rot="-5400000">
            <a:off x="977366" y="4971974"/>
            <a:ext cx="515815" cy="359070"/>
          </a:xfrm>
          <a:prstGeom prst="triangle">
            <a:avLst>
              <a:gd fmla="val 50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5" name="Google Shape;285;p22"/>
          <p:cNvSpPr/>
          <p:nvPr/>
        </p:nvSpPr>
        <p:spPr>
          <a:xfrm rot="5400000">
            <a:off x="5495495" y="4971975"/>
            <a:ext cx="515815" cy="359070"/>
          </a:xfrm>
          <a:prstGeom prst="triangle">
            <a:avLst>
              <a:gd fmla="val 50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6" name="Google Shape;286;p22"/>
          <p:cNvSpPr/>
          <p:nvPr/>
        </p:nvSpPr>
        <p:spPr>
          <a:xfrm>
            <a:off x="1787311" y="4939703"/>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7" name="Google Shape;287;p22"/>
          <p:cNvSpPr/>
          <p:nvPr/>
        </p:nvSpPr>
        <p:spPr>
          <a:xfrm>
            <a:off x="2278905" y="4957772"/>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8" name="Google Shape;288;p22"/>
          <p:cNvSpPr/>
          <p:nvPr/>
        </p:nvSpPr>
        <p:spPr>
          <a:xfrm>
            <a:off x="2795402" y="4968953"/>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9" name="Google Shape;289;p22"/>
          <p:cNvSpPr/>
          <p:nvPr/>
        </p:nvSpPr>
        <p:spPr>
          <a:xfrm>
            <a:off x="3276600" y="4967899"/>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0" name="Google Shape;290;p22"/>
          <p:cNvSpPr/>
          <p:nvPr/>
        </p:nvSpPr>
        <p:spPr>
          <a:xfrm>
            <a:off x="3276600" y="59436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1" name="Google Shape;291;p22"/>
          <p:cNvSpPr txBox="1"/>
          <p:nvPr/>
        </p:nvSpPr>
        <p:spPr>
          <a:xfrm>
            <a:off x="1984958" y="10017216"/>
            <a:ext cx="2813732"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s-CO" sz="1800" u="none" cap="none" strike="noStrike">
                <a:solidFill>
                  <a:srgbClr val="A5A5A5"/>
                </a:solidFill>
                <a:latin typeface="Arial"/>
                <a:ea typeface="Arial"/>
                <a:cs typeface="Arial"/>
                <a:sym typeface="Arial"/>
              </a:rPr>
              <a:t>Desliza y Conoce Más </a:t>
            </a:r>
            <a:endParaRPr b="0" i="0" sz="1400" u="none" cap="none" strike="noStrike">
              <a:solidFill>
                <a:srgbClr val="000000"/>
              </a:solidFill>
              <a:latin typeface="Arial"/>
              <a:ea typeface="Arial"/>
              <a:cs typeface="Arial"/>
              <a:sym typeface="Arial"/>
            </a:endParaRPr>
          </a:p>
        </p:txBody>
      </p:sp>
      <p:sp>
        <p:nvSpPr>
          <p:cNvPr id="292" name="Google Shape;292;p22"/>
          <p:cNvSpPr/>
          <p:nvPr/>
        </p:nvSpPr>
        <p:spPr>
          <a:xfrm>
            <a:off x="3801165" y="4973993"/>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3" name="Google Shape;293;p22"/>
          <p:cNvSpPr/>
          <p:nvPr/>
        </p:nvSpPr>
        <p:spPr>
          <a:xfrm>
            <a:off x="4340049" y="4972661"/>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4" name="Google Shape;294;p22"/>
          <p:cNvSpPr/>
          <p:nvPr/>
        </p:nvSpPr>
        <p:spPr>
          <a:xfrm>
            <a:off x="4906669" y="4972660"/>
            <a:ext cx="359071" cy="365715"/>
          </a:xfrm>
          <a:prstGeom prst="ellipse">
            <a:avLst/>
          </a:prstGeom>
          <a:solidFill>
            <a:schemeClr val="lt1"/>
          </a:solid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Conceptual image of a person voting during elections" id="295" name="Google Shape;295;p22"/>
          <p:cNvPicPr preferRelativeResize="0"/>
          <p:nvPr/>
        </p:nvPicPr>
        <p:blipFill rotWithShape="1">
          <a:blip r:embed="rId4">
            <a:alphaModFix/>
          </a:blip>
          <a:srcRect b="0" l="0" r="0" t="0"/>
          <a:stretch/>
        </p:blipFill>
        <p:spPr>
          <a:xfrm>
            <a:off x="890132" y="1100123"/>
            <a:ext cx="5077736" cy="338633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3"/>
          <p:cNvSpPr/>
          <p:nvPr/>
        </p:nvSpPr>
        <p:spPr>
          <a:xfrm rot="-5400000">
            <a:off x="-2152345" y="3035646"/>
            <a:ext cx="11218594" cy="6120709"/>
          </a:xfrm>
          <a:prstGeom prst="rect">
            <a:avLst/>
          </a:prstGeom>
          <a:noFill/>
          <a:ln cap="flat" cmpd="sng" w="762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301" name="Google Shape;301;p23"/>
          <p:cNvSpPr/>
          <p:nvPr/>
        </p:nvSpPr>
        <p:spPr>
          <a:xfrm>
            <a:off x="6856444" y="-22947"/>
            <a:ext cx="2933460" cy="3857625"/>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25700" lIns="51425" spcFirstLastPara="1" rIns="51425" wrap="square" tIns="2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Arial"/>
              <a:ea typeface="Arial"/>
              <a:cs typeface="Arial"/>
              <a:sym typeface="Arial"/>
            </a:endParaRPr>
          </a:p>
        </p:txBody>
      </p:sp>
      <p:sp>
        <p:nvSpPr>
          <p:cNvPr id="302" name="Google Shape;302;p23"/>
          <p:cNvSpPr/>
          <p:nvPr/>
        </p:nvSpPr>
        <p:spPr>
          <a:xfrm>
            <a:off x="6856443" y="-29674"/>
            <a:ext cx="2933460" cy="41790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25700" lIns="51425" spcFirstLastPara="1" rIns="51425" wrap="square" tIns="25700">
            <a:noAutofit/>
          </a:bodyPr>
          <a:lstStyle/>
          <a:p>
            <a:pPr indent="0" lvl="0" marL="0" marR="0" rtl="0" algn="ctr">
              <a:lnSpc>
                <a:spcPct val="100000"/>
              </a:lnSpc>
              <a:spcBef>
                <a:spcPts val="0"/>
              </a:spcBef>
              <a:spcAft>
                <a:spcPts val="0"/>
              </a:spcAft>
              <a:buClr>
                <a:srgbClr val="000000"/>
              </a:buClr>
              <a:buSzPts val="1400"/>
              <a:buFont typeface="Arial"/>
              <a:buNone/>
            </a:pPr>
            <a:r>
              <a:rPr b="0" i="0" lang="es-CO" sz="1400" u="none" cap="none" strike="noStrike">
                <a:solidFill>
                  <a:schemeClr val="lt1"/>
                </a:solidFill>
                <a:latin typeface="Arial"/>
                <a:ea typeface="Arial"/>
                <a:cs typeface="Arial"/>
                <a:sym typeface="Arial"/>
              </a:rPr>
              <a:t>Indicaciones para la producción</a:t>
            </a:r>
            <a:endParaRPr b="0" i="0" sz="1400" u="none" cap="none" strike="noStrike">
              <a:solidFill>
                <a:schemeClr val="dk1"/>
              </a:solidFill>
              <a:latin typeface="Calibri"/>
              <a:ea typeface="Calibri"/>
              <a:cs typeface="Calibri"/>
              <a:sym typeface="Calibri"/>
            </a:endParaRPr>
          </a:p>
        </p:txBody>
      </p:sp>
      <p:sp>
        <p:nvSpPr>
          <p:cNvPr id="303" name="Google Shape;303;p23"/>
          <p:cNvSpPr/>
          <p:nvPr/>
        </p:nvSpPr>
        <p:spPr>
          <a:xfrm>
            <a:off x="6856442" y="3850469"/>
            <a:ext cx="2933462" cy="8341531"/>
          </a:xfrm>
          <a:prstGeom prst="rect">
            <a:avLst/>
          </a:prstGeom>
          <a:solidFill>
            <a:schemeClr val="lt1"/>
          </a:solidFill>
          <a:ln cap="flat" cmpd="sng" w="12700">
            <a:solidFill>
              <a:schemeClr val="dk1"/>
            </a:solidFill>
            <a:prstDash val="solid"/>
            <a:miter lim="8000"/>
            <a:headEnd len="sm" w="sm" type="none"/>
            <a:tailEnd len="sm" w="sm" type="none"/>
          </a:ln>
        </p:spPr>
        <p:txBody>
          <a:bodyPr anchorCtr="0" anchor="ctr" bIns="25700" lIns="51425" spcFirstLastPara="1" rIns="51425" wrap="square" tIns="25700">
            <a:noAutofit/>
          </a:bodyPr>
          <a:lstStyle/>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rPr b="0" i="0" lang="es-CO" sz="675"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Arial"/>
              <a:ea typeface="Arial"/>
              <a:cs typeface="Arial"/>
              <a:sym typeface="Arial"/>
            </a:endParaRPr>
          </a:p>
        </p:txBody>
      </p:sp>
      <p:sp>
        <p:nvSpPr>
          <p:cNvPr id="304" name="Google Shape;304;p23"/>
          <p:cNvSpPr txBox="1"/>
          <p:nvPr/>
        </p:nvSpPr>
        <p:spPr>
          <a:xfrm>
            <a:off x="6942168" y="659045"/>
            <a:ext cx="273523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chemeClr val="dk1"/>
                </a:solidFill>
                <a:latin typeface="Arial"/>
                <a:ea typeface="Arial"/>
                <a:cs typeface="Arial"/>
                <a:sym typeface="Arial"/>
              </a:rPr>
              <a:t>Última slide</a:t>
            </a:r>
            <a:endParaRPr b="0" i="0" sz="1400" u="none" cap="none" strike="noStrike">
              <a:solidFill>
                <a:schemeClr val="dk1"/>
              </a:solidFill>
              <a:latin typeface="Arial"/>
              <a:ea typeface="Arial"/>
              <a:cs typeface="Arial"/>
              <a:sym typeface="Arial"/>
            </a:endParaRPr>
          </a:p>
        </p:txBody>
      </p:sp>
      <p:sp>
        <p:nvSpPr>
          <p:cNvPr id="305" name="Google Shape;305;p23"/>
          <p:cNvSpPr txBox="1"/>
          <p:nvPr/>
        </p:nvSpPr>
        <p:spPr>
          <a:xfrm>
            <a:off x="642854" y="6701647"/>
            <a:ext cx="5497800" cy="16440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800"/>
              <a:buFont typeface="Arial"/>
              <a:buNone/>
            </a:pPr>
            <a:r>
              <a:rPr b="0" i="0" lang="es-CO" sz="1800" u="none" cap="none" strike="noStrike">
                <a:solidFill>
                  <a:schemeClr val="dk1"/>
                </a:solidFill>
                <a:latin typeface="Arial"/>
                <a:ea typeface="Arial"/>
                <a:cs typeface="Arial"/>
                <a:sym typeface="Arial"/>
              </a:rPr>
              <a:t>Los informes de exámenes, medicamentos, suministros, historia clínica de pacientes, se podrán almacenar en un SC, así todas las personas con una clave de acceso pueden verificar la información y mantener actualizados los registros.</a:t>
            </a:r>
            <a:endParaRPr b="0" i="0" sz="1400" u="none" cap="none" strike="noStrike">
              <a:solidFill>
                <a:srgbClr val="000000"/>
              </a:solidFill>
              <a:latin typeface="Arial"/>
              <a:ea typeface="Arial"/>
              <a:cs typeface="Arial"/>
              <a:sym typeface="Arial"/>
            </a:endParaRPr>
          </a:p>
        </p:txBody>
      </p:sp>
      <p:sp>
        <p:nvSpPr>
          <p:cNvPr id="306" name="Google Shape;306;p23"/>
          <p:cNvSpPr txBox="1"/>
          <p:nvPr/>
        </p:nvSpPr>
        <p:spPr>
          <a:xfrm>
            <a:off x="7005413" y="4323033"/>
            <a:ext cx="2704101" cy="22738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88"/>
              <a:buFont typeface="Arial"/>
              <a:buNone/>
            </a:pPr>
            <a:r>
              <a:t/>
            </a:r>
            <a:endParaRPr b="0" i="0" sz="788"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sng" cap="none" strike="noStrike">
                <a:solidFill>
                  <a:schemeClr val="hlink"/>
                </a:solidFill>
                <a:latin typeface="Arial"/>
                <a:ea typeface="Arial"/>
                <a:cs typeface="Arial"/>
                <a:sym typeface="Arial"/>
                <a:hlinkClick r:id="rId3"/>
              </a:rPr>
              <a:t>https://as1.ftcdn.net/v2/jpg/02/84/54/12/1000_F_284541276_D2mdKtEZHa08f42G3zH7WUbXdelnkmwo.jpg</a:t>
            </a:r>
            <a:endParaRPr b="0" i="0" sz="14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788"/>
              <a:buFont typeface="Arial"/>
              <a:buNone/>
            </a:pPr>
            <a:r>
              <a:t/>
            </a:r>
            <a:endParaRPr b="0" i="0" sz="788" u="none" cap="none" strike="noStrike">
              <a:solidFill>
                <a:schemeClr val="dk1"/>
              </a:solidFill>
              <a:latin typeface="Arial"/>
              <a:ea typeface="Arial"/>
              <a:cs typeface="Arial"/>
              <a:sym typeface="Arial"/>
            </a:endParaRPr>
          </a:p>
        </p:txBody>
      </p:sp>
      <p:sp>
        <p:nvSpPr>
          <p:cNvPr id="307" name="Google Shape;307;p23"/>
          <p:cNvSpPr/>
          <p:nvPr/>
        </p:nvSpPr>
        <p:spPr>
          <a:xfrm>
            <a:off x="642854" y="5540670"/>
            <a:ext cx="5673969" cy="625669"/>
          </a:xfrm>
          <a:prstGeom prst="roundRect">
            <a:avLst>
              <a:gd fmla="val 16667" name="adj"/>
            </a:avLst>
          </a:prstGeom>
          <a:solidFill>
            <a:srgbClr val="0070C0"/>
          </a:solidFill>
          <a:ln cap="flat" cmpd="sng" w="127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s-CO" sz="1800" u="none" cap="none" strike="noStrike">
                <a:solidFill>
                  <a:schemeClr val="lt1"/>
                </a:solidFill>
                <a:latin typeface="Arial"/>
                <a:ea typeface="Arial"/>
                <a:cs typeface="Arial"/>
                <a:sym typeface="Arial"/>
              </a:rPr>
              <a:t>Servicios de salud</a:t>
            </a:r>
            <a:endParaRPr b="0" i="0" sz="1800" u="none" cap="none" strike="noStrike">
              <a:solidFill>
                <a:schemeClr val="lt1"/>
              </a:solidFill>
              <a:latin typeface="Calibri"/>
              <a:ea typeface="Calibri"/>
              <a:cs typeface="Calibri"/>
              <a:sym typeface="Calibri"/>
            </a:endParaRPr>
          </a:p>
        </p:txBody>
      </p:sp>
      <p:sp>
        <p:nvSpPr>
          <p:cNvPr id="308" name="Google Shape;308;p23"/>
          <p:cNvSpPr/>
          <p:nvPr/>
        </p:nvSpPr>
        <p:spPr>
          <a:xfrm rot="-5400000">
            <a:off x="977366" y="4971974"/>
            <a:ext cx="515815" cy="359070"/>
          </a:xfrm>
          <a:prstGeom prst="triangle">
            <a:avLst>
              <a:gd fmla="val 50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9" name="Google Shape;309;p23"/>
          <p:cNvSpPr/>
          <p:nvPr/>
        </p:nvSpPr>
        <p:spPr>
          <a:xfrm rot="5400000">
            <a:off x="5495495" y="4971975"/>
            <a:ext cx="515815" cy="359070"/>
          </a:xfrm>
          <a:prstGeom prst="triangle">
            <a:avLst>
              <a:gd fmla="val 50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0" name="Google Shape;310;p23"/>
          <p:cNvSpPr/>
          <p:nvPr/>
        </p:nvSpPr>
        <p:spPr>
          <a:xfrm>
            <a:off x="1787311" y="4939703"/>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1" name="Google Shape;311;p23"/>
          <p:cNvSpPr/>
          <p:nvPr/>
        </p:nvSpPr>
        <p:spPr>
          <a:xfrm>
            <a:off x="2278905" y="4957772"/>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2" name="Google Shape;312;p23"/>
          <p:cNvSpPr/>
          <p:nvPr/>
        </p:nvSpPr>
        <p:spPr>
          <a:xfrm>
            <a:off x="2795402" y="4968953"/>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3" name="Google Shape;313;p23"/>
          <p:cNvSpPr/>
          <p:nvPr/>
        </p:nvSpPr>
        <p:spPr>
          <a:xfrm>
            <a:off x="3276600" y="4967899"/>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4" name="Google Shape;314;p23"/>
          <p:cNvSpPr/>
          <p:nvPr/>
        </p:nvSpPr>
        <p:spPr>
          <a:xfrm>
            <a:off x="3276600" y="59436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5" name="Google Shape;315;p23"/>
          <p:cNvSpPr txBox="1"/>
          <p:nvPr/>
        </p:nvSpPr>
        <p:spPr>
          <a:xfrm>
            <a:off x="1984958" y="10017216"/>
            <a:ext cx="2813732"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s-CO" sz="1800" u="none" cap="none" strike="noStrike">
                <a:solidFill>
                  <a:srgbClr val="A5A5A5"/>
                </a:solidFill>
                <a:latin typeface="Arial"/>
                <a:ea typeface="Arial"/>
                <a:cs typeface="Arial"/>
                <a:sym typeface="Arial"/>
              </a:rPr>
              <a:t>Desliza y Conoce Más </a:t>
            </a:r>
            <a:endParaRPr b="0" i="0" sz="1400" u="none" cap="none" strike="noStrike">
              <a:solidFill>
                <a:srgbClr val="000000"/>
              </a:solidFill>
              <a:latin typeface="Arial"/>
              <a:ea typeface="Arial"/>
              <a:cs typeface="Arial"/>
              <a:sym typeface="Arial"/>
            </a:endParaRPr>
          </a:p>
        </p:txBody>
      </p:sp>
      <p:sp>
        <p:nvSpPr>
          <p:cNvPr id="316" name="Google Shape;316;p23"/>
          <p:cNvSpPr/>
          <p:nvPr/>
        </p:nvSpPr>
        <p:spPr>
          <a:xfrm>
            <a:off x="3801165" y="4973993"/>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7" name="Google Shape;317;p23"/>
          <p:cNvSpPr/>
          <p:nvPr/>
        </p:nvSpPr>
        <p:spPr>
          <a:xfrm>
            <a:off x="4340049" y="4972661"/>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8" name="Google Shape;318;p23"/>
          <p:cNvSpPr/>
          <p:nvPr/>
        </p:nvSpPr>
        <p:spPr>
          <a:xfrm>
            <a:off x="4906669" y="4972660"/>
            <a:ext cx="359071" cy="365715"/>
          </a:xfrm>
          <a:prstGeom prst="ellipse">
            <a:avLst/>
          </a:prstGeom>
          <a:solidFill>
            <a:schemeClr val="lt1"/>
          </a:solid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Men's health exam with doctor or psychiatrist working with patient having consultation on diagnostic examination on male disease or mental illness in medical clinic or hospital mental health service" id="319" name="Google Shape;319;p23"/>
          <p:cNvPicPr preferRelativeResize="0"/>
          <p:nvPr/>
        </p:nvPicPr>
        <p:blipFill rotWithShape="1">
          <a:blip r:embed="rId4">
            <a:alphaModFix/>
          </a:blip>
          <a:srcRect b="0" l="0" r="0" t="0"/>
          <a:stretch/>
        </p:blipFill>
        <p:spPr>
          <a:xfrm>
            <a:off x="807626" y="1612139"/>
            <a:ext cx="5509197" cy="31014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4"/>
          <p:cNvSpPr/>
          <p:nvPr/>
        </p:nvSpPr>
        <p:spPr>
          <a:xfrm rot="-5400000">
            <a:off x="-2152345" y="3035646"/>
            <a:ext cx="11218594" cy="6120709"/>
          </a:xfrm>
          <a:prstGeom prst="rect">
            <a:avLst/>
          </a:prstGeom>
          <a:noFill/>
          <a:ln cap="flat" cmpd="sng" w="762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325" name="Google Shape;325;p24"/>
          <p:cNvSpPr/>
          <p:nvPr/>
        </p:nvSpPr>
        <p:spPr>
          <a:xfrm>
            <a:off x="6856444" y="-22947"/>
            <a:ext cx="2933460" cy="3857625"/>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25700" lIns="51425" spcFirstLastPara="1" rIns="51425" wrap="square" tIns="2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Arial"/>
              <a:ea typeface="Arial"/>
              <a:cs typeface="Arial"/>
              <a:sym typeface="Arial"/>
            </a:endParaRPr>
          </a:p>
        </p:txBody>
      </p:sp>
      <p:sp>
        <p:nvSpPr>
          <p:cNvPr id="326" name="Google Shape;326;p24"/>
          <p:cNvSpPr/>
          <p:nvPr/>
        </p:nvSpPr>
        <p:spPr>
          <a:xfrm>
            <a:off x="6856443" y="-29674"/>
            <a:ext cx="2933460" cy="41790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25700" lIns="51425" spcFirstLastPara="1" rIns="51425" wrap="square" tIns="25700">
            <a:noAutofit/>
          </a:bodyPr>
          <a:lstStyle/>
          <a:p>
            <a:pPr indent="0" lvl="0" marL="0" marR="0" rtl="0" algn="ctr">
              <a:lnSpc>
                <a:spcPct val="100000"/>
              </a:lnSpc>
              <a:spcBef>
                <a:spcPts val="0"/>
              </a:spcBef>
              <a:spcAft>
                <a:spcPts val="0"/>
              </a:spcAft>
              <a:buClr>
                <a:srgbClr val="000000"/>
              </a:buClr>
              <a:buSzPts val="1400"/>
              <a:buFont typeface="Arial"/>
              <a:buNone/>
            </a:pPr>
            <a:r>
              <a:rPr b="0" i="0" lang="es-CO" sz="1400" u="none" cap="none" strike="noStrike">
                <a:solidFill>
                  <a:schemeClr val="lt1"/>
                </a:solidFill>
                <a:latin typeface="Arial"/>
                <a:ea typeface="Arial"/>
                <a:cs typeface="Arial"/>
                <a:sym typeface="Arial"/>
              </a:rPr>
              <a:t>Indicaciones para la producción</a:t>
            </a:r>
            <a:endParaRPr b="0" i="0" sz="1400" u="none" cap="none" strike="noStrike">
              <a:solidFill>
                <a:schemeClr val="dk1"/>
              </a:solidFill>
              <a:latin typeface="Calibri"/>
              <a:ea typeface="Calibri"/>
              <a:cs typeface="Calibri"/>
              <a:sym typeface="Calibri"/>
            </a:endParaRPr>
          </a:p>
        </p:txBody>
      </p:sp>
      <p:sp>
        <p:nvSpPr>
          <p:cNvPr id="327" name="Google Shape;327;p24"/>
          <p:cNvSpPr/>
          <p:nvPr/>
        </p:nvSpPr>
        <p:spPr>
          <a:xfrm>
            <a:off x="6856442" y="3850469"/>
            <a:ext cx="2933462" cy="8341531"/>
          </a:xfrm>
          <a:prstGeom prst="rect">
            <a:avLst/>
          </a:prstGeom>
          <a:solidFill>
            <a:schemeClr val="lt1"/>
          </a:solidFill>
          <a:ln cap="flat" cmpd="sng" w="12700">
            <a:solidFill>
              <a:schemeClr val="dk1"/>
            </a:solidFill>
            <a:prstDash val="solid"/>
            <a:miter lim="8000"/>
            <a:headEnd len="sm" w="sm" type="none"/>
            <a:tailEnd len="sm" w="sm" type="none"/>
          </a:ln>
        </p:spPr>
        <p:txBody>
          <a:bodyPr anchorCtr="0" anchor="ctr" bIns="25700" lIns="51425" spcFirstLastPara="1" rIns="51425" wrap="square" tIns="25700">
            <a:noAutofit/>
          </a:bodyPr>
          <a:lstStyle/>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rPr b="0" i="0" lang="es-CO" sz="675"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Arial"/>
              <a:ea typeface="Arial"/>
              <a:cs typeface="Arial"/>
              <a:sym typeface="Arial"/>
            </a:endParaRPr>
          </a:p>
        </p:txBody>
      </p:sp>
      <p:sp>
        <p:nvSpPr>
          <p:cNvPr id="328" name="Google Shape;328;p24"/>
          <p:cNvSpPr txBox="1"/>
          <p:nvPr/>
        </p:nvSpPr>
        <p:spPr>
          <a:xfrm>
            <a:off x="6942168" y="659045"/>
            <a:ext cx="273523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chemeClr val="dk1"/>
                </a:solidFill>
                <a:latin typeface="Arial"/>
                <a:ea typeface="Arial"/>
                <a:cs typeface="Arial"/>
                <a:sym typeface="Arial"/>
              </a:rPr>
              <a:t>Última slide</a:t>
            </a:r>
            <a:endParaRPr b="0" i="0" sz="1400" u="none" cap="none" strike="noStrike">
              <a:solidFill>
                <a:schemeClr val="dk1"/>
              </a:solidFill>
              <a:latin typeface="Arial"/>
              <a:ea typeface="Arial"/>
              <a:cs typeface="Arial"/>
              <a:sym typeface="Arial"/>
            </a:endParaRPr>
          </a:p>
        </p:txBody>
      </p:sp>
      <p:sp>
        <p:nvSpPr>
          <p:cNvPr id="329" name="Google Shape;329;p24"/>
          <p:cNvSpPr txBox="1"/>
          <p:nvPr/>
        </p:nvSpPr>
        <p:spPr>
          <a:xfrm>
            <a:off x="642854" y="6701647"/>
            <a:ext cx="5497940" cy="2322134"/>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800"/>
              <a:buFont typeface="Arial"/>
              <a:buNone/>
            </a:pPr>
            <a:r>
              <a:rPr b="0" i="0" lang="es-CO" sz="1800" u="none" cap="none" strike="noStrike">
                <a:solidFill>
                  <a:schemeClr val="dk1"/>
                </a:solidFill>
                <a:latin typeface="Arial"/>
                <a:ea typeface="Arial"/>
                <a:cs typeface="Arial"/>
                <a:sym typeface="Arial"/>
              </a:rPr>
              <a:t>La integración entre el </a:t>
            </a:r>
            <a:r>
              <a:rPr b="0" i="1" lang="es-CO" sz="1800" u="none" cap="none" strike="noStrike">
                <a:solidFill>
                  <a:schemeClr val="dk1"/>
                </a:solidFill>
                <a:latin typeface="Arial"/>
                <a:ea typeface="Arial"/>
                <a:cs typeface="Arial"/>
                <a:sym typeface="Arial"/>
              </a:rPr>
              <a:t>hardware</a:t>
            </a:r>
            <a:r>
              <a:rPr b="0" i="0" lang="es-CO" sz="1800" u="none" cap="none" strike="noStrike">
                <a:solidFill>
                  <a:schemeClr val="dk1"/>
                </a:solidFill>
                <a:latin typeface="Arial"/>
                <a:ea typeface="Arial"/>
                <a:cs typeface="Arial"/>
                <a:sym typeface="Arial"/>
              </a:rPr>
              <a:t> de IoT y el </a:t>
            </a:r>
            <a:r>
              <a:rPr b="0" i="1" lang="es-CO" sz="1800" u="none" cap="none" strike="noStrike">
                <a:solidFill>
                  <a:schemeClr val="dk1"/>
                </a:solidFill>
                <a:latin typeface="Arial"/>
                <a:ea typeface="Arial"/>
                <a:cs typeface="Arial"/>
                <a:sym typeface="Arial"/>
              </a:rPr>
              <a:t>software</a:t>
            </a:r>
            <a:r>
              <a:rPr b="0" i="0" lang="es-CO" sz="1800" u="none" cap="none" strike="noStrike">
                <a:solidFill>
                  <a:schemeClr val="dk1"/>
                </a:solidFill>
                <a:latin typeface="Arial"/>
                <a:ea typeface="Arial"/>
                <a:cs typeface="Arial"/>
                <a:sym typeface="Arial"/>
              </a:rPr>
              <a:t> de los SC hace que estos se vuelvan más robustos y poderosos para satisfacer todas las necesidades del mundo actual, por ejemplo, en la automatización de máquinas, medición de riesgos en agricultura, predicción de desastres naturales, identidad biométrica, entre otros.</a:t>
            </a:r>
            <a:endParaRPr b="0" i="0" sz="1400" u="none" cap="none" strike="noStrike">
              <a:solidFill>
                <a:srgbClr val="000000"/>
              </a:solidFill>
              <a:latin typeface="Arial"/>
              <a:ea typeface="Arial"/>
              <a:cs typeface="Arial"/>
              <a:sym typeface="Arial"/>
            </a:endParaRPr>
          </a:p>
        </p:txBody>
      </p:sp>
      <p:sp>
        <p:nvSpPr>
          <p:cNvPr id="330" name="Google Shape;330;p24"/>
          <p:cNvSpPr txBox="1"/>
          <p:nvPr/>
        </p:nvSpPr>
        <p:spPr>
          <a:xfrm>
            <a:off x="7005413" y="4323033"/>
            <a:ext cx="2704101" cy="22738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88"/>
              <a:buFont typeface="Arial"/>
              <a:buNone/>
            </a:pPr>
            <a:r>
              <a:t/>
            </a:r>
            <a:endParaRPr b="0" i="0" sz="788"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sng" cap="none" strike="noStrike">
                <a:solidFill>
                  <a:schemeClr val="hlink"/>
                </a:solidFill>
                <a:latin typeface="Arial"/>
                <a:ea typeface="Arial"/>
                <a:cs typeface="Arial"/>
                <a:sym typeface="Arial"/>
                <a:hlinkClick r:id="rId3"/>
              </a:rPr>
              <a:t>https://as2.ftcdn.net/v2/jpg/02/44/56/77/1000_F_244567792_nbmng4l11KDJqsjbTNx3ZC8p2xwzzGkd.jpg</a:t>
            </a:r>
            <a:endParaRPr b="0" i="0" sz="14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788"/>
              <a:buFont typeface="Arial"/>
              <a:buNone/>
            </a:pPr>
            <a:r>
              <a:t/>
            </a:r>
            <a:endParaRPr b="0" i="0" sz="788" u="none" cap="none" strike="noStrike">
              <a:solidFill>
                <a:schemeClr val="dk1"/>
              </a:solidFill>
              <a:latin typeface="Arial"/>
              <a:ea typeface="Arial"/>
              <a:cs typeface="Arial"/>
              <a:sym typeface="Arial"/>
            </a:endParaRPr>
          </a:p>
        </p:txBody>
      </p:sp>
      <p:sp>
        <p:nvSpPr>
          <p:cNvPr id="331" name="Google Shape;331;p24"/>
          <p:cNvSpPr/>
          <p:nvPr/>
        </p:nvSpPr>
        <p:spPr>
          <a:xfrm>
            <a:off x="642854" y="5540670"/>
            <a:ext cx="5673969" cy="625669"/>
          </a:xfrm>
          <a:prstGeom prst="roundRect">
            <a:avLst>
              <a:gd fmla="val 16667" name="adj"/>
            </a:avLst>
          </a:prstGeom>
          <a:solidFill>
            <a:srgbClr val="0070C0"/>
          </a:solidFill>
          <a:ln cap="flat" cmpd="sng" w="127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s-CO" sz="1800" u="none" cap="none" strike="noStrike">
                <a:solidFill>
                  <a:schemeClr val="lt1"/>
                </a:solidFill>
                <a:latin typeface="Arial"/>
                <a:ea typeface="Arial"/>
                <a:cs typeface="Arial"/>
                <a:sym typeface="Arial"/>
              </a:rPr>
              <a:t>Red de Internet de las cosas (IoT)</a:t>
            </a:r>
            <a:endParaRPr b="0" i="0" sz="1800" u="none" cap="none" strike="noStrike">
              <a:solidFill>
                <a:schemeClr val="lt1"/>
              </a:solidFill>
              <a:latin typeface="Calibri"/>
              <a:ea typeface="Calibri"/>
              <a:cs typeface="Calibri"/>
              <a:sym typeface="Calibri"/>
            </a:endParaRPr>
          </a:p>
        </p:txBody>
      </p:sp>
      <p:sp>
        <p:nvSpPr>
          <p:cNvPr id="332" name="Google Shape;332;p24"/>
          <p:cNvSpPr/>
          <p:nvPr/>
        </p:nvSpPr>
        <p:spPr>
          <a:xfrm rot="-5400000">
            <a:off x="977366" y="4971974"/>
            <a:ext cx="515815" cy="359070"/>
          </a:xfrm>
          <a:prstGeom prst="triangle">
            <a:avLst>
              <a:gd fmla="val 50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3" name="Google Shape;333;p24"/>
          <p:cNvSpPr/>
          <p:nvPr/>
        </p:nvSpPr>
        <p:spPr>
          <a:xfrm rot="5400000">
            <a:off x="5495495" y="4971975"/>
            <a:ext cx="515815" cy="359070"/>
          </a:xfrm>
          <a:prstGeom prst="triangle">
            <a:avLst>
              <a:gd fmla="val 50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4" name="Google Shape;334;p24"/>
          <p:cNvSpPr/>
          <p:nvPr/>
        </p:nvSpPr>
        <p:spPr>
          <a:xfrm>
            <a:off x="1787311" y="4939703"/>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5" name="Google Shape;335;p24"/>
          <p:cNvSpPr/>
          <p:nvPr/>
        </p:nvSpPr>
        <p:spPr>
          <a:xfrm>
            <a:off x="2278905" y="4957772"/>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6" name="Google Shape;336;p24"/>
          <p:cNvSpPr/>
          <p:nvPr/>
        </p:nvSpPr>
        <p:spPr>
          <a:xfrm>
            <a:off x="2795402" y="4968953"/>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7" name="Google Shape;337;p24"/>
          <p:cNvSpPr/>
          <p:nvPr/>
        </p:nvSpPr>
        <p:spPr>
          <a:xfrm>
            <a:off x="3276600" y="4967899"/>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8" name="Google Shape;338;p24"/>
          <p:cNvSpPr/>
          <p:nvPr/>
        </p:nvSpPr>
        <p:spPr>
          <a:xfrm>
            <a:off x="3276600" y="59436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9" name="Google Shape;339;p24"/>
          <p:cNvSpPr txBox="1"/>
          <p:nvPr/>
        </p:nvSpPr>
        <p:spPr>
          <a:xfrm>
            <a:off x="1984958" y="10017216"/>
            <a:ext cx="2813732"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s-CO" sz="1800" u="none" cap="none" strike="noStrike">
                <a:solidFill>
                  <a:srgbClr val="A5A5A5"/>
                </a:solidFill>
                <a:latin typeface="Arial"/>
                <a:ea typeface="Arial"/>
                <a:cs typeface="Arial"/>
                <a:sym typeface="Arial"/>
              </a:rPr>
              <a:t>Desliza y Conoce Más </a:t>
            </a:r>
            <a:endParaRPr b="0" i="0" sz="1400" u="none" cap="none" strike="noStrike">
              <a:solidFill>
                <a:srgbClr val="000000"/>
              </a:solidFill>
              <a:latin typeface="Arial"/>
              <a:ea typeface="Arial"/>
              <a:cs typeface="Arial"/>
              <a:sym typeface="Arial"/>
            </a:endParaRPr>
          </a:p>
        </p:txBody>
      </p:sp>
      <p:sp>
        <p:nvSpPr>
          <p:cNvPr id="340" name="Google Shape;340;p24"/>
          <p:cNvSpPr/>
          <p:nvPr/>
        </p:nvSpPr>
        <p:spPr>
          <a:xfrm>
            <a:off x="3801165" y="4973993"/>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1" name="Google Shape;341;p24"/>
          <p:cNvSpPr/>
          <p:nvPr/>
        </p:nvSpPr>
        <p:spPr>
          <a:xfrm>
            <a:off x="4340049" y="4972661"/>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2" name="Google Shape;342;p24"/>
          <p:cNvSpPr/>
          <p:nvPr/>
        </p:nvSpPr>
        <p:spPr>
          <a:xfrm>
            <a:off x="4906669" y="4972660"/>
            <a:ext cx="359071" cy="365715"/>
          </a:xfrm>
          <a:prstGeom prst="ellipse">
            <a:avLst/>
          </a:prstGeom>
          <a:solidFill>
            <a:schemeClr val="lt1"/>
          </a:solid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internet, internet delle cose, iot, connessione, mano" id="343" name="Google Shape;343;p24"/>
          <p:cNvPicPr preferRelativeResize="0"/>
          <p:nvPr/>
        </p:nvPicPr>
        <p:blipFill rotWithShape="1">
          <a:blip r:embed="rId4">
            <a:alphaModFix/>
          </a:blip>
          <a:srcRect b="0" l="0" r="0" t="0"/>
          <a:stretch/>
        </p:blipFill>
        <p:spPr>
          <a:xfrm>
            <a:off x="758954" y="1076278"/>
            <a:ext cx="5265740" cy="351171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4"/>
          <p:cNvSpPr/>
          <p:nvPr/>
        </p:nvSpPr>
        <p:spPr>
          <a:xfrm rot="-5400000">
            <a:off x="-2152345" y="3035646"/>
            <a:ext cx="11218594" cy="6120709"/>
          </a:xfrm>
          <a:prstGeom prst="rect">
            <a:avLst/>
          </a:prstGeom>
          <a:noFill/>
          <a:ln cap="flat" cmpd="sng" w="762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90" name="Google Shape;90;p14"/>
          <p:cNvSpPr/>
          <p:nvPr/>
        </p:nvSpPr>
        <p:spPr>
          <a:xfrm>
            <a:off x="6856444" y="-22947"/>
            <a:ext cx="2933460" cy="3857625"/>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25700" lIns="51425" spcFirstLastPara="1" rIns="51425" wrap="square" tIns="2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Arial"/>
              <a:ea typeface="Arial"/>
              <a:cs typeface="Arial"/>
              <a:sym typeface="Arial"/>
            </a:endParaRPr>
          </a:p>
        </p:txBody>
      </p:sp>
      <p:sp>
        <p:nvSpPr>
          <p:cNvPr id="91" name="Google Shape;91;p14"/>
          <p:cNvSpPr/>
          <p:nvPr/>
        </p:nvSpPr>
        <p:spPr>
          <a:xfrm>
            <a:off x="6856443" y="-29674"/>
            <a:ext cx="2933460" cy="41790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25700" lIns="51425" spcFirstLastPara="1" rIns="51425" wrap="square" tIns="25700">
            <a:noAutofit/>
          </a:bodyPr>
          <a:lstStyle/>
          <a:p>
            <a:pPr indent="0" lvl="0" marL="0" marR="0" rtl="0" algn="ctr">
              <a:lnSpc>
                <a:spcPct val="100000"/>
              </a:lnSpc>
              <a:spcBef>
                <a:spcPts val="0"/>
              </a:spcBef>
              <a:spcAft>
                <a:spcPts val="0"/>
              </a:spcAft>
              <a:buClr>
                <a:srgbClr val="000000"/>
              </a:buClr>
              <a:buSzPts val="1400"/>
              <a:buFont typeface="Arial"/>
              <a:buNone/>
            </a:pPr>
            <a:r>
              <a:rPr b="0" i="0" lang="es-CO" sz="1400" u="none" cap="none" strike="noStrike">
                <a:solidFill>
                  <a:schemeClr val="lt1"/>
                </a:solidFill>
                <a:latin typeface="Arial"/>
                <a:ea typeface="Arial"/>
                <a:cs typeface="Arial"/>
                <a:sym typeface="Arial"/>
              </a:rPr>
              <a:t>Indicaciones para la producción</a:t>
            </a:r>
            <a:endParaRPr b="0" i="0" sz="1400" u="none" cap="none" strike="noStrike">
              <a:solidFill>
                <a:schemeClr val="dk1"/>
              </a:solidFill>
              <a:latin typeface="Calibri"/>
              <a:ea typeface="Calibri"/>
              <a:cs typeface="Calibri"/>
              <a:sym typeface="Calibri"/>
            </a:endParaRPr>
          </a:p>
        </p:txBody>
      </p:sp>
      <p:sp>
        <p:nvSpPr>
          <p:cNvPr id="92" name="Google Shape;92;p14"/>
          <p:cNvSpPr/>
          <p:nvPr/>
        </p:nvSpPr>
        <p:spPr>
          <a:xfrm>
            <a:off x="6856442" y="3850469"/>
            <a:ext cx="2933462" cy="8341531"/>
          </a:xfrm>
          <a:prstGeom prst="rect">
            <a:avLst/>
          </a:prstGeom>
          <a:solidFill>
            <a:schemeClr val="lt1"/>
          </a:solidFill>
          <a:ln cap="flat" cmpd="sng" w="12700">
            <a:solidFill>
              <a:schemeClr val="dk1"/>
            </a:solidFill>
            <a:prstDash val="solid"/>
            <a:miter lim="8000"/>
            <a:headEnd len="sm" w="sm" type="none"/>
            <a:tailEnd len="sm" w="sm" type="none"/>
          </a:ln>
        </p:spPr>
        <p:txBody>
          <a:bodyPr anchorCtr="0" anchor="ctr" bIns="25700" lIns="51425" spcFirstLastPara="1" rIns="51425" wrap="square" tIns="25700">
            <a:noAutofit/>
          </a:bodyPr>
          <a:lstStyle/>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rPr b="0" i="0" lang="es-CO" sz="675"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Arial"/>
              <a:ea typeface="Arial"/>
              <a:cs typeface="Arial"/>
              <a:sym typeface="Arial"/>
            </a:endParaRPr>
          </a:p>
        </p:txBody>
      </p:sp>
      <p:sp>
        <p:nvSpPr>
          <p:cNvPr id="93" name="Google Shape;93;p14"/>
          <p:cNvSpPr txBox="1"/>
          <p:nvPr/>
        </p:nvSpPr>
        <p:spPr>
          <a:xfrm>
            <a:off x="6942168" y="659045"/>
            <a:ext cx="2735232"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chemeClr val="dk1"/>
                </a:solidFill>
                <a:latin typeface="Arial"/>
                <a:ea typeface="Arial"/>
                <a:cs typeface="Arial"/>
                <a:sym typeface="Arial"/>
              </a:rPr>
              <a:t>Presentar en Slider está información.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chemeClr val="dk1"/>
                </a:solidFill>
                <a:latin typeface="Arial"/>
                <a:ea typeface="Arial"/>
                <a:cs typeface="Arial"/>
                <a:sym typeface="Arial"/>
              </a:rPr>
              <a:t>Mantener el dinamismo en todas y cada una de las diapositivas que siguen.  </a:t>
            </a:r>
            <a:endParaRPr b="0" i="0" sz="1400" u="none" cap="none" strike="noStrike">
              <a:solidFill>
                <a:srgbClr val="000000"/>
              </a:solidFill>
              <a:latin typeface="Arial"/>
              <a:ea typeface="Arial"/>
              <a:cs typeface="Arial"/>
              <a:sym typeface="Arial"/>
            </a:endParaRPr>
          </a:p>
        </p:txBody>
      </p:sp>
      <p:sp>
        <p:nvSpPr>
          <p:cNvPr id="94" name="Google Shape;94;p14"/>
          <p:cNvSpPr txBox="1"/>
          <p:nvPr/>
        </p:nvSpPr>
        <p:spPr>
          <a:xfrm>
            <a:off x="642854" y="6701647"/>
            <a:ext cx="5497940" cy="1020921"/>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800"/>
              <a:buFont typeface="Arial"/>
              <a:buNone/>
            </a:pPr>
            <a:r>
              <a:rPr b="0" i="0" lang="es-CO" sz="1800" u="none" cap="none" strike="noStrike">
                <a:solidFill>
                  <a:schemeClr val="dk1"/>
                </a:solidFill>
                <a:latin typeface="Arial"/>
                <a:ea typeface="Arial"/>
                <a:cs typeface="Arial"/>
                <a:sym typeface="Arial"/>
              </a:rPr>
              <a:t>Los SC pueden almacenar registros, liberarlos, actualizarlos y eliminarlos de manera autónoma cuando se requiera.</a:t>
            </a:r>
            <a:endParaRPr b="0" i="0" sz="1400" u="none" cap="none" strike="noStrike">
              <a:solidFill>
                <a:srgbClr val="000000"/>
              </a:solidFill>
              <a:latin typeface="Arial"/>
              <a:ea typeface="Arial"/>
              <a:cs typeface="Arial"/>
              <a:sym typeface="Arial"/>
            </a:endParaRPr>
          </a:p>
        </p:txBody>
      </p:sp>
      <p:sp>
        <p:nvSpPr>
          <p:cNvPr id="95" name="Google Shape;95;p14"/>
          <p:cNvSpPr txBox="1"/>
          <p:nvPr/>
        </p:nvSpPr>
        <p:spPr>
          <a:xfrm>
            <a:off x="7005413" y="4323033"/>
            <a:ext cx="2704101" cy="22738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88"/>
              <a:buFont typeface="Arial"/>
              <a:buNone/>
            </a:pPr>
            <a:r>
              <a:t/>
            </a:r>
            <a:endParaRPr b="0" i="0" sz="788"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sng" cap="none" strike="noStrike">
                <a:solidFill>
                  <a:schemeClr val="hlink"/>
                </a:solidFill>
                <a:latin typeface="Arial"/>
                <a:ea typeface="Arial"/>
                <a:cs typeface="Arial"/>
                <a:sym typeface="Arial"/>
                <a:hlinkClick r:id="rId3"/>
              </a:rPr>
              <a:t>https://as2.ftcdn.net/v2/jpg/04/96/33/11/1000_F_496331175_1Pj0O848xwgvAAVh11z7j7BANxvDfDQQ.jpg</a:t>
            </a:r>
            <a:endParaRPr b="0" i="0" sz="14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788"/>
              <a:buFont typeface="Arial"/>
              <a:buNone/>
            </a:pPr>
            <a:r>
              <a:t/>
            </a:r>
            <a:endParaRPr b="0" i="0" sz="788" u="none" cap="none" strike="noStrike">
              <a:solidFill>
                <a:schemeClr val="dk1"/>
              </a:solidFill>
              <a:latin typeface="Arial"/>
              <a:ea typeface="Arial"/>
              <a:cs typeface="Arial"/>
              <a:sym typeface="Arial"/>
            </a:endParaRPr>
          </a:p>
        </p:txBody>
      </p:sp>
      <p:sp>
        <p:nvSpPr>
          <p:cNvPr id="96" name="Google Shape;96;p14"/>
          <p:cNvSpPr/>
          <p:nvPr/>
        </p:nvSpPr>
        <p:spPr>
          <a:xfrm>
            <a:off x="642854" y="5540670"/>
            <a:ext cx="5673969" cy="625669"/>
          </a:xfrm>
          <a:prstGeom prst="roundRect">
            <a:avLst>
              <a:gd fmla="val 16667" name="adj"/>
            </a:avLst>
          </a:prstGeom>
          <a:solidFill>
            <a:srgbClr val="0070C0"/>
          </a:solidFill>
          <a:ln cap="flat" cmpd="sng" w="127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s-CO" sz="1800" u="none" cap="none" strike="noStrike">
                <a:solidFill>
                  <a:schemeClr val="lt1"/>
                </a:solidFill>
                <a:latin typeface="Arial"/>
                <a:ea typeface="Arial"/>
                <a:cs typeface="Arial"/>
                <a:sym typeface="Arial"/>
              </a:rPr>
              <a:t>Almacenamiento de los registros</a:t>
            </a:r>
            <a:endParaRPr b="0" i="0" sz="1800" u="none" cap="none" strike="noStrike">
              <a:solidFill>
                <a:schemeClr val="lt1"/>
              </a:solidFill>
              <a:latin typeface="Calibri"/>
              <a:ea typeface="Calibri"/>
              <a:cs typeface="Calibri"/>
              <a:sym typeface="Calibri"/>
            </a:endParaRPr>
          </a:p>
        </p:txBody>
      </p:sp>
      <p:sp>
        <p:nvSpPr>
          <p:cNvPr id="97" name="Google Shape;97;p14"/>
          <p:cNvSpPr/>
          <p:nvPr/>
        </p:nvSpPr>
        <p:spPr>
          <a:xfrm rot="-5400000">
            <a:off x="977366" y="4971974"/>
            <a:ext cx="515815" cy="359070"/>
          </a:xfrm>
          <a:prstGeom prst="triangle">
            <a:avLst>
              <a:gd fmla="val 50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8" name="Google Shape;98;p14"/>
          <p:cNvSpPr/>
          <p:nvPr/>
        </p:nvSpPr>
        <p:spPr>
          <a:xfrm rot="5400000">
            <a:off x="5495495" y="4971975"/>
            <a:ext cx="515815" cy="359070"/>
          </a:xfrm>
          <a:prstGeom prst="triangle">
            <a:avLst>
              <a:gd fmla="val 50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9" name="Google Shape;99;p14"/>
          <p:cNvSpPr/>
          <p:nvPr/>
        </p:nvSpPr>
        <p:spPr>
          <a:xfrm>
            <a:off x="1787311" y="4939703"/>
            <a:ext cx="359071" cy="365715"/>
          </a:xfrm>
          <a:prstGeom prst="ellipse">
            <a:avLst/>
          </a:prstGeom>
          <a:solidFill>
            <a:schemeClr val="lt1"/>
          </a:solid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0" name="Google Shape;100;p14"/>
          <p:cNvSpPr/>
          <p:nvPr/>
        </p:nvSpPr>
        <p:spPr>
          <a:xfrm>
            <a:off x="2278905" y="4957772"/>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1" name="Google Shape;101;p14"/>
          <p:cNvSpPr/>
          <p:nvPr/>
        </p:nvSpPr>
        <p:spPr>
          <a:xfrm>
            <a:off x="2795402" y="4968953"/>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2" name="Google Shape;102;p14"/>
          <p:cNvSpPr/>
          <p:nvPr/>
        </p:nvSpPr>
        <p:spPr>
          <a:xfrm>
            <a:off x="3276600" y="4967899"/>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3" name="Google Shape;103;p14"/>
          <p:cNvSpPr/>
          <p:nvPr/>
        </p:nvSpPr>
        <p:spPr>
          <a:xfrm>
            <a:off x="3276600" y="59436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 name="Google Shape;104;p14"/>
          <p:cNvSpPr txBox="1"/>
          <p:nvPr/>
        </p:nvSpPr>
        <p:spPr>
          <a:xfrm>
            <a:off x="1984958" y="10017216"/>
            <a:ext cx="2813732"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s-CO" sz="1800" u="none" cap="none" strike="noStrike">
                <a:solidFill>
                  <a:srgbClr val="A5A5A5"/>
                </a:solidFill>
                <a:latin typeface="Arial"/>
                <a:ea typeface="Arial"/>
                <a:cs typeface="Arial"/>
                <a:sym typeface="Arial"/>
              </a:rPr>
              <a:t>Desliza y Conoce Más </a:t>
            </a:r>
            <a:endParaRPr b="0" i="0" sz="1400" u="none" cap="none" strike="noStrike">
              <a:solidFill>
                <a:srgbClr val="000000"/>
              </a:solidFill>
              <a:latin typeface="Arial"/>
              <a:ea typeface="Arial"/>
              <a:cs typeface="Arial"/>
              <a:sym typeface="Arial"/>
            </a:endParaRPr>
          </a:p>
        </p:txBody>
      </p:sp>
      <p:sp>
        <p:nvSpPr>
          <p:cNvPr id="105" name="Google Shape;105;p14"/>
          <p:cNvSpPr/>
          <p:nvPr/>
        </p:nvSpPr>
        <p:spPr>
          <a:xfrm>
            <a:off x="3801165" y="4973993"/>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6" name="Google Shape;106;p14"/>
          <p:cNvSpPr/>
          <p:nvPr/>
        </p:nvSpPr>
        <p:spPr>
          <a:xfrm>
            <a:off x="4340049" y="4972661"/>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7" name="Google Shape;107;p14"/>
          <p:cNvSpPr/>
          <p:nvPr/>
        </p:nvSpPr>
        <p:spPr>
          <a:xfrm>
            <a:off x="4906669" y="4972660"/>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cloud computing technology database storage security concept Backup transfer. There is a large cloud icon on the right in an abstract world above a polygon with a dark blue background." id="108" name="Google Shape;108;p14"/>
          <p:cNvPicPr preferRelativeResize="0"/>
          <p:nvPr/>
        </p:nvPicPr>
        <p:blipFill rotWithShape="1">
          <a:blip r:embed="rId4">
            <a:alphaModFix/>
          </a:blip>
          <a:srcRect b="0" l="0" r="0" t="0"/>
          <a:stretch/>
        </p:blipFill>
        <p:spPr>
          <a:xfrm>
            <a:off x="873474" y="1397864"/>
            <a:ext cx="5267320" cy="296042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5"/>
          <p:cNvSpPr/>
          <p:nvPr/>
        </p:nvSpPr>
        <p:spPr>
          <a:xfrm rot="-5400000">
            <a:off x="-2152345" y="3035646"/>
            <a:ext cx="11218594" cy="6120709"/>
          </a:xfrm>
          <a:prstGeom prst="rect">
            <a:avLst/>
          </a:prstGeom>
          <a:noFill/>
          <a:ln cap="flat" cmpd="sng" w="762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114" name="Google Shape;114;p15"/>
          <p:cNvSpPr/>
          <p:nvPr/>
        </p:nvSpPr>
        <p:spPr>
          <a:xfrm>
            <a:off x="6856444" y="-22947"/>
            <a:ext cx="2933460" cy="3857625"/>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25700" lIns="51425" spcFirstLastPara="1" rIns="51425" wrap="square" tIns="2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Arial"/>
              <a:ea typeface="Arial"/>
              <a:cs typeface="Arial"/>
              <a:sym typeface="Arial"/>
            </a:endParaRPr>
          </a:p>
        </p:txBody>
      </p:sp>
      <p:sp>
        <p:nvSpPr>
          <p:cNvPr id="115" name="Google Shape;115;p15"/>
          <p:cNvSpPr/>
          <p:nvPr/>
        </p:nvSpPr>
        <p:spPr>
          <a:xfrm>
            <a:off x="6856443" y="-29674"/>
            <a:ext cx="2933460" cy="41790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25700" lIns="51425" spcFirstLastPara="1" rIns="51425" wrap="square" tIns="25700">
            <a:noAutofit/>
          </a:bodyPr>
          <a:lstStyle/>
          <a:p>
            <a:pPr indent="0" lvl="0" marL="0" marR="0" rtl="0" algn="ctr">
              <a:lnSpc>
                <a:spcPct val="100000"/>
              </a:lnSpc>
              <a:spcBef>
                <a:spcPts val="0"/>
              </a:spcBef>
              <a:spcAft>
                <a:spcPts val="0"/>
              </a:spcAft>
              <a:buClr>
                <a:srgbClr val="000000"/>
              </a:buClr>
              <a:buSzPts val="1400"/>
              <a:buFont typeface="Arial"/>
              <a:buNone/>
            </a:pPr>
            <a:r>
              <a:rPr b="0" i="0" lang="es-CO" sz="1400" u="none" cap="none" strike="noStrike">
                <a:solidFill>
                  <a:schemeClr val="lt1"/>
                </a:solidFill>
                <a:latin typeface="Arial"/>
                <a:ea typeface="Arial"/>
                <a:cs typeface="Arial"/>
                <a:sym typeface="Arial"/>
              </a:rPr>
              <a:t>Indicaciones para la producción</a:t>
            </a:r>
            <a:endParaRPr b="0" i="0" sz="1400" u="none" cap="none" strike="noStrike">
              <a:solidFill>
                <a:schemeClr val="dk1"/>
              </a:solidFill>
              <a:latin typeface="Calibri"/>
              <a:ea typeface="Calibri"/>
              <a:cs typeface="Calibri"/>
              <a:sym typeface="Calibri"/>
            </a:endParaRPr>
          </a:p>
        </p:txBody>
      </p:sp>
      <p:sp>
        <p:nvSpPr>
          <p:cNvPr id="116" name="Google Shape;116;p15"/>
          <p:cNvSpPr/>
          <p:nvPr/>
        </p:nvSpPr>
        <p:spPr>
          <a:xfrm>
            <a:off x="6856442" y="3850469"/>
            <a:ext cx="2933462" cy="8341531"/>
          </a:xfrm>
          <a:prstGeom prst="rect">
            <a:avLst/>
          </a:prstGeom>
          <a:solidFill>
            <a:schemeClr val="lt1"/>
          </a:solidFill>
          <a:ln cap="flat" cmpd="sng" w="12700">
            <a:solidFill>
              <a:schemeClr val="dk1"/>
            </a:solidFill>
            <a:prstDash val="solid"/>
            <a:miter lim="8000"/>
            <a:headEnd len="sm" w="sm" type="none"/>
            <a:tailEnd len="sm" w="sm" type="none"/>
          </a:ln>
        </p:spPr>
        <p:txBody>
          <a:bodyPr anchorCtr="0" anchor="ctr" bIns="25700" lIns="51425" spcFirstLastPara="1" rIns="51425" wrap="square" tIns="25700">
            <a:noAutofit/>
          </a:bodyPr>
          <a:lstStyle/>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rPr b="0" i="0" lang="es-CO" sz="675"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Arial"/>
              <a:ea typeface="Arial"/>
              <a:cs typeface="Arial"/>
              <a:sym typeface="Arial"/>
            </a:endParaRPr>
          </a:p>
        </p:txBody>
      </p:sp>
      <p:sp>
        <p:nvSpPr>
          <p:cNvPr id="117" name="Google Shape;117;p15"/>
          <p:cNvSpPr txBox="1"/>
          <p:nvPr/>
        </p:nvSpPr>
        <p:spPr>
          <a:xfrm>
            <a:off x="642854" y="6507427"/>
            <a:ext cx="5497800" cy="1685036"/>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800"/>
              <a:buFont typeface="Arial"/>
              <a:buNone/>
            </a:pPr>
            <a:r>
              <a:rPr b="0" i="0" lang="es-CO" sz="1800" u="none" cap="none" strike="noStrike">
                <a:solidFill>
                  <a:schemeClr val="dk1"/>
                </a:solidFill>
                <a:latin typeface="Arial"/>
                <a:ea typeface="Arial"/>
                <a:cs typeface="Arial"/>
                <a:sym typeface="Arial"/>
              </a:rPr>
              <a:t>Una de las principales características de los SC es la descentralización, con base en ello las actividades financieras tradicionales eliminan los </a:t>
            </a:r>
            <a:r>
              <a:rPr b="0" i="1" lang="es-CO" sz="1800" u="none" cap="none" strike="noStrike">
                <a:solidFill>
                  <a:schemeClr val="dk1"/>
                </a:solidFill>
                <a:latin typeface="Arial"/>
                <a:ea typeface="Arial"/>
                <a:cs typeface="Arial"/>
                <a:sym typeface="Arial"/>
              </a:rPr>
              <a:t>broker</a:t>
            </a:r>
            <a:r>
              <a:rPr b="0" i="0" lang="es-CO" sz="1800" u="none" cap="none" strike="noStrike">
                <a:solidFill>
                  <a:schemeClr val="dk1"/>
                </a:solidFill>
                <a:latin typeface="Arial"/>
                <a:ea typeface="Arial"/>
                <a:cs typeface="Arial"/>
                <a:sym typeface="Arial"/>
              </a:rPr>
              <a:t>, haciendo que la actividad sea más sencilla, disminuyendo costos y tiempo.</a:t>
            </a:r>
            <a:endParaRPr b="0" i="0" sz="1400" u="none" cap="none" strike="noStrike">
              <a:solidFill>
                <a:srgbClr val="000000"/>
              </a:solidFill>
              <a:latin typeface="Arial"/>
              <a:ea typeface="Arial"/>
              <a:cs typeface="Arial"/>
              <a:sym typeface="Arial"/>
            </a:endParaRPr>
          </a:p>
        </p:txBody>
      </p:sp>
      <p:sp>
        <p:nvSpPr>
          <p:cNvPr id="118" name="Google Shape;118;p15"/>
          <p:cNvSpPr txBox="1"/>
          <p:nvPr/>
        </p:nvSpPr>
        <p:spPr>
          <a:xfrm>
            <a:off x="7005413" y="4323033"/>
            <a:ext cx="2704101" cy="205838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88"/>
              <a:buFont typeface="Arial"/>
              <a:buNone/>
            </a:pPr>
            <a:r>
              <a:t/>
            </a:r>
            <a:endParaRPr b="0" i="0" sz="788"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sng" cap="none" strike="noStrike">
                <a:solidFill>
                  <a:schemeClr val="hlink"/>
                </a:solidFill>
                <a:latin typeface="Arial"/>
                <a:ea typeface="Arial"/>
                <a:cs typeface="Arial"/>
                <a:sym typeface="Arial"/>
                <a:hlinkClick r:id="rId3"/>
              </a:rPr>
              <a:t>https://as2.ftcdn.net/v2/jpg/04/04/67/93/1000_F_404679321_Ay9Wok5FmNYXTEvT8x6vrxHoypmj5vx5.jpg</a:t>
            </a:r>
            <a:endParaRPr b="0" i="0" sz="14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788"/>
              <a:buFont typeface="Arial"/>
              <a:buNone/>
            </a:pPr>
            <a:r>
              <a:t/>
            </a:r>
            <a:endParaRPr b="0" i="0" sz="788" u="none" cap="none" strike="noStrike">
              <a:solidFill>
                <a:schemeClr val="dk1"/>
              </a:solidFill>
              <a:latin typeface="Arial"/>
              <a:ea typeface="Arial"/>
              <a:cs typeface="Arial"/>
              <a:sym typeface="Arial"/>
            </a:endParaRPr>
          </a:p>
        </p:txBody>
      </p:sp>
      <p:sp>
        <p:nvSpPr>
          <p:cNvPr id="119" name="Google Shape;119;p15"/>
          <p:cNvSpPr/>
          <p:nvPr/>
        </p:nvSpPr>
        <p:spPr>
          <a:xfrm>
            <a:off x="642854" y="5540670"/>
            <a:ext cx="5673969" cy="625669"/>
          </a:xfrm>
          <a:prstGeom prst="roundRect">
            <a:avLst>
              <a:gd fmla="val 16667" name="adj"/>
            </a:avLst>
          </a:prstGeom>
          <a:solidFill>
            <a:srgbClr val="0070C0"/>
          </a:solidFill>
          <a:ln cap="flat" cmpd="sng" w="127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s-CO" sz="1800" u="none" cap="none" strike="noStrike">
                <a:solidFill>
                  <a:schemeClr val="lt1"/>
                </a:solidFill>
                <a:latin typeface="Arial"/>
                <a:ea typeface="Arial"/>
                <a:cs typeface="Arial"/>
                <a:sym typeface="Arial"/>
              </a:rPr>
              <a:t>Actividades comerciales</a:t>
            </a:r>
            <a:endParaRPr b="0" i="0" sz="1800" u="none" cap="none" strike="noStrike">
              <a:solidFill>
                <a:schemeClr val="lt1"/>
              </a:solidFill>
              <a:latin typeface="Calibri"/>
              <a:ea typeface="Calibri"/>
              <a:cs typeface="Calibri"/>
              <a:sym typeface="Calibri"/>
            </a:endParaRPr>
          </a:p>
        </p:txBody>
      </p:sp>
      <p:sp>
        <p:nvSpPr>
          <p:cNvPr id="120" name="Google Shape;120;p15"/>
          <p:cNvSpPr/>
          <p:nvPr/>
        </p:nvSpPr>
        <p:spPr>
          <a:xfrm rot="-5400000">
            <a:off x="977366" y="4971974"/>
            <a:ext cx="515815" cy="359070"/>
          </a:xfrm>
          <a:prstGeom prst="triangle">
            <a:avLst>
              <a:gd fmla="val 50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1" name="Google Shape;121;p15"/>
          <p:cNvSpPr/>
          <p:nvPr/>
        </p:nvSpPr>
        <p:spPr>
          <a:xfrm rot="5400000">
            <a:off x="5495495" y="4971975"/>
            <a:ext cx="515815" cy="359070"/>
          </a:xfrm>
          <a:prstGeom prst="triangle">
            <a:avLst>
              <a:gd fmla="val 50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2" name="Google Shape;122;p15"/>
          <p:cNvSpPr/>
          <p:nvPr/>
        </p:nvSpPr>
        <p:spPr>
          <a:xfrm>
            <a:off x="1787311" y="4939703"/>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3" name="Google Shape;123;p15"/>
          <p:cNvSpPr/>
          <p:nvPr/>
        </p:nvSpPr>
        <p:spPr>
          <a:xfrm>
            <a:off x="2278905" y="4957772"/>
            <a:ext cx="359071" cy="365715"/>
          </a:xfrm>
          <a:prstGeom prst="ellipse">
            <a:avLst/>
          </a:prstGeom>
          <a:solidFill>
            <a:schemeClr val="lt1"/>
          </a:solid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4" name="Google Shape;124;p15"/>
          <p:cNvSpPr/>
          <p:nvPr/>
        </p:nvSpPr>
        <p:spPr>
          <a:xfrm>
            <a:off x="2795402" y="4968953"/>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5" name="Google Shape;125;p15"/>
          <p:cNvSpPr/>
          <p:nvPr/>
        </p:nvSpPr>
        <p:spPr>
          <a:xfrm>
            <a:off x="3276600" y="4967899"/>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6" name="Google Shape;126;p15"/>
          <p:cNvSpPr/>
          <p:nvPr/>
        </p:nvSpPr>
        <p:spPr>
          <a:xfrm>
            <a:off x="3276600" y="59436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7" name="Google Shape;127;p15"/>
          <p:cNvSpPr txBox="1"/>
          <p:nvPr/>
        </p:nvSpPr>
        <p:spPr>
          <a:xfrm>
            <a:off x="1984958" y="10017216"/>
            <a:ext cx="2813732"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s-CO" sz="1800" u="none" cap="none" strike="noStrike">
                <a:solidFill>
                  <a:srgbClr val="A5A5A5"/>
                </a:solidFill>
                <a:latin typeface="Arial"/>
                <a:ea typeface="Arial"/>
                <a:cs typeface="Arial"/>
                <a:sym typeface="Arial"/>
              </a:rPr>
              <a:t>Desliza y Conoce Más </a:t>
            </a:r>
            <a:endParaRPr b="0" i="0" sz="1400" u="none" cap="none" strike="noStrike">
              <a:solidFill>
                <a:srgbClr val="000000"/>
              </a:solidFill>
              <a:latin typeface="Arial"/>
              <a:ea typeface="Arial"/>
              <a:cs typeface="Arial"/>
              <a:sym typeface="Arial"/>
            </a:endParaRPr>
          </a:p>
        </p:txBody>
      </p:sp>
      <p:sp>
        <p:nvSpPr>
          <p:cNvPr id="128" name="Google Shape;128;p15"/>
          <p:cNvSpPr/>
          <p:nvPr/>
        </p:nvSpPr>
        <p:spPr>
          <a:xfrm>
            <a:off x="3801165" y="4973993"/>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9" name="Google Shape;129;p15"/>
          <p:cNvSpPr/>
          <p:nvPr/>
        </p:nvSpPr>
        <p:spPr>
          <a:xfrm>
            <a:off x="4340049" y="4972661"/>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0" name="Google Shape;130;p15"/>
          <p:cNvSpPr/>
          <p:nvPr/>
        </p:nvSpPr>
        <p:spPr>
          <a:xfrm>
            <a:off x="4906669" y="4972660"/>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Cardboard boxes and red arrow up. Transformation of the economy and trade into online marketplaces, the growth of e-commerce and online shopping. Growing business activity. Rise in price of goods." id="131" name="Google Shape;131;p15"/>
          <p:cNvPicPr preferRelativeResize="0"/>
          <p:nvPr/>
        </p:nvPicPr>
        <p:blipFill rotWithShape="1">
          <a:blip r:embed="rId4">
            <a:alphaModFix/>
          </a:blip>
          <a:srcRect b="0" l="0" r="0" t="0"/>
          <a:stretch/>
        </p:blipFill>
        <p:spPr>
          <a:xfrm>
            <a:off x="815450" y="1056542"/>
            <a:ext cx="5052506" cy="334494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6"/>
          <p:cNvSpPr/>
          <p:nvPr/>
        </p:nvSpPr>
        <p:spPr>
          <a:xfrm rot="-5400000">
            <a:off x="-2152345" y="3035646"/>
            <a:ext cx="11218594" cy="6120709"/>
          </a:xfrm>
          <a:prstGeom prst="rect">
            <a:avLst/>
          </a:prstGeom>
          <a:noFill/>
          <a:ln cap="flat" cmpd="sng" w="762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137" name="Google Shape;137;p16"/>
          <p:cNvSpPr/>
          <p:nvPr/>
        </p:nvSpPr>
        <p:spPr>
          <a:xfrm>
            <a:off x="6856444" y="-22947"/>
            <a:ext cx="2933460" cy="3857625"/>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25700" lIns="51425" spcFirstLastPara="1" rIns="51425" wrap="square" tIns="2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Arial"/>
              <a:ea typeface="Arial"/>
              <a:cs typeface="Arial"/>
              <a:sym typeface="Arial"/>
            </a:endParaRPr>
          </a:p>
        </p:txBody>
      </p:sp>
      <p:sp>
        <p:nvSpPr>
          <p:cNvPr id="138" name="Google Shape;138;p16"/>
          <p:cNvSpPr/>
          <p:nvPr/>
        </p:nvSpPr>
        <p:spPr>
          <a:xfrm>
            <a:off x="6856443" y="-29674"/>
            <a:ext cx="2933460" cy="41790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25700" lIns="51425" spcFirstLastPara="1" rIns="51425" wrap="square" tIns="25700">
            <a:noAutofit/>
          </a:bodyPr>
          <a:lstStyle/>
          <a:p>
            <a:pPr indent="0" lvl="0" marL="0" marR="0" rtl="0" algn="ctr">
              <a:lnSpc>
                <a:spcPct val="100000"/>
              </a:lnSpc>
              <a:spcBef>
                <a:spcPts val="0"/>
              </a:spcBef>
              <a:spcAft>
                <a:spcPts val="0"/>
              </a:spcAft>
              <a:buClr>
                <a:srgbClr val="000000"/>
              </a:buClr>
              <a:buSzPts val="1400"/>
              <a:buFont typeface="Arial"/>
              <a:buNone/>
            </a:pPr>
            <a:r>
              <a:rPr b="0" i="0" lang="es-CO" sz="1400" u="none" cap="none" strike="noStrike">
                <a:solidFill>
                  <a:schemeClr val="lt1"/>
                </a:solidFill>
                <a:latin typeface="Arial"/>
                <a:ea typeface="Arial"/>
                <a:cs typeface="Arial"/>
                <a:sym typeface="Arial"/>
              </a:rPr>
              <a:t>Indicaciones para la producción</a:t>
            </a:r>
            <a:endParaRPr b="0" i="0" sz="1400" u="none" cap="none" strike="noStrike">
              <a:solidFill>
                <a:schemeClr val="dk1"/>
              </a:solidFill>
              <a:latin typeface="Calibri"/>
              <a:ea typeface="Calibri"/>
              <a:cs typeface="Calibri"/>
              <a:sym typeface="Calibri"/>
            </a:endParaRPr>
          </a:p>
        </p:txBody>
      </p:sp>
      <p:sp>
        <p:nvSpPr>
          <p:cNvPr id="139" name="Google Shape;139;p16"/>
          <p:cNvSpPr/>
          <p:nvPr/>
        </p:nvSpPr>
        <p:spPr>
          <a:xfrm>
            <a:off x="6856442" y="3850469"/>
            <a:ext cx="2933462" cy="8341531"/>
          </a:xfrm>
          <a:prstGeom prst="rect">
            <a:avLst/>
          </a:prstGeom>
          <a:solidFill>
            <a:schemeClr val="lt1"/>
          </a:solidFill>
          <a:ln cap="flat" cmpd="sng" w="12700">
            <a:solidFill>
              <a:schemeClr val="dk1"/>
            </a:solidFill>
            <a:prstDash val="solid"/>
            <a:miter lim="8000"/>
            <a:headEnd len="sm" w="sm" type="none"/>
            <a:tailEnd len="sm" w="sm" type="none"/>
          </a:ln>
        </p:spPr>
        <p:txBody>
          <a:bodyPr anchorCtr="0" anchor="ctr" bIns="25700" lIns="51425" spcFirstLastPara="1" rIns="51425" wrap="square" tIns="25700">
            <a:noAutofit/>
          </a:bodyPr>
          <a:lstStyle/>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rPr b="0" i="0" lang="es-CO" sz="675"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Arial"/>
              <a:ea typeface="Arial"/>
              <a:cs typeface="Arial"/>
              <a:sym typeface="Arial"/>
            </a:endParaRPr>
          </a:p>
        </p:txBody>
      </p:sp>
      <p:sp>
        <p:nvSpPr>
          <p:cNvPr id="140" name="Google Shape;140;p16"/>
          <p:cNvSpPr txBox="1"/>
          <p:nvPr/>
        </p:nvSpPr>
        <p:spPr>
          <a:xfrm>
            <a:off x="642854" y="6701647"/>
            <a:ext cx="5497940" cy="1685036"/>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800"/>
              <a:buFont typeface="Arial"/>
              <a:buNone/>
            </a:pPr>
            <a:r>
              <a:rPr b="0" i="0" lang="es-CO" sz="1800" u="none" cap="none" strike="noStrike">
                <a:solidFill>
                  <a:schemeClr val="dk1"/>
                </a:solidFill>
                <a:latin typeface="Arial"/>
                <a:ea typeface="Arial"/>
                <a:cs typeface="Arial"/>
                <a:sym typeface="Arial"/>
              </a:rPr>
              <a:t>Los SC a través de su </a:t>
            </a:r>
            <a:r>
              <a:rPr b="0" i="1" lang="es-CO" sz="1800" u="none" cap="none" strike="noStrike">
                <a:solidFill>
                  <a:schemeClr val="dk1"/>
                </a:solidFill>
                <a:latin typeface="Arial"/>
                <a:ea typeface="Arial"/>
                <a:cs typeface="Arial"/>
                <a:sym typeface="Arial"/>
              </a:rPr>
              <a:t>Blockchain</a:t>
            </a:r>
            <a:r>
              <a:rPr b="0" i="0" lang="es-CO" sz="1800" u="none" cap="none" strike="noStrike">
                <a:solidFill>
                  <a:schemeClr val="dk1"/>
                </a:solidFill>
                <a:latin typeface="Arial"/>
                <a:ea typeface="Arial"/>
                <a:cs typeface="Arial"/>
                <a:sym typeface="Arial"/>
              </a:rPr>
              <a:t> almacenan toda la información de la cadena de suministros (desde la recolección hasta la entrega del producto) en los registros que se van apilando y enviando a todas las partes interesadas.</a:t>
            </a:r>
            <a:endParaRPr b="0" i="0" sz="1400" u="none" cap="none" strike="noStrike">
              <a:solidFill>
                <a:srgbClr val="000000"/>
              </a:solidFill>
              <a:latin typeface="Arial"/>
              <a:ea typeface="Arial"/>
              <a:cs typeface="Arial"/>
              <a:sym typeface="Arial"/>
            </a:endParaRPr>
          </a:p>
        </p:txBody>
      </p:sp>
      <p:sp>
        <p:nvSpPr>
          <p:cNvPr id="141" name="Google Shape;141;p16"/>
          <p:cNvSpPr txBox="1"/>
          <p:nvPr/>
        </p:nvSpPr>
        <p:spPr>
          <a:xfrm>
            <a:off x="7005413" y="4323033"/>
            <a:ext cx="2704101" cy="16274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88"/>
              <a:buFont typeface="Arial"/>
              <a:buNone/>
            </a:pPr>
            <a:r>
              <a:t/>
            </a:r>
            <a:endParaRPr b="0" i="0" sz="788"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sng" cap="none" strike="noStrike">
                <a:solidFill>
                  <a:schemeClr val="hlink"/>
                </a:solidFill>
                <a:latin typeface="Arial"/>
                <a:ea typeface="Arial"/>
                <a:cs typeface="Arial"/>
                <a:sym typeface="Arial"/>
                <a:hlinkClick r:id="rId3"/>
              </a:rPr>
              <a:t>https://as2.ftcdn.net/v2/jpg/04/84/35/43/1000_F_484354328_ASiYRlxFMHThhNxbnezAEY5Uy6Fq243T.jpg</a:t>
            </a:r>
            <a:endParaRPr b="0" i="0" sz="14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788"/>
              <a:buFont typeface="Arial"/>
              <a:buNone/>
            </a:pPr>
            <a:r>
              <a:t/>
            </a:r>
            <a:endParaRPr b="0" i="0" sz="788" u="none" cap="none" strike="noStrike">
              <a:solidFill>
                <a:schemeClr val="dk1"/>
              </a:solidFill>
              <a:latin typeface="Arial"/>
              <a:ea typeface="Arial"/>
              <a:cs typeface="Arial"/>
              <a:sym typeface="Arial"/>
            </a:endParaRPr>
          </a:p>
        </p:txBody>
      </p:sp>
      <p:sp>
        <p:nvSpPr>
          <p:cNvPr id="142" name="Google Shape;142;p16"/>
          <p:cNvSpPr/>
          <p:nvPr/>
        </p:nvSpPr>
        <p:spPr>
          <a:xfrm>
            <a:off x="642854" y="5540670"/>
            <a:ext cx="5673969" cy="625669"/>
          </a:xfrm>
          <a:prstGeom prst="roundRect">
            <a:avLst>
              <a:gd fmla="val 16667" name="adj"/>
            </a:avLst>
          </a:prstGeom>
          <a:solidFill>
            <a:srgbClr val="0070C0"/>
          </a:solidFill>
          <a:ln cap="flat" cmpd="sng" w="127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s-CO" sz="1800" u="none" cap="none" strike="noStrike">
                <a:solidFill>
                  <a:schemeClr val="lt1"/>
                </a:solidFill>
                <a:latin typeface="Arial"/>
                <a:ea typeface="Arial"/>
                <a:cs typeface="Arial"/>
                <a:sym typeface="Arial"/>
              </a:rPr>
              <a:t>Gestión de la cadena de suministro</a:t>
            </a:r>
            <a:endParaRPr b="0" i="0" sz="1800" u="none" cap="none" strike="noStrike">
              <a:solidFill>
                <a:schemeClr val="lt1"/>
              </a:solidFill>
              <a:latin typeface="Calibri"/>
              <a:ea typeface="Calibri"/>
              <a:cs typeface="Calibri"/>
              <a:sym typeface="Calibri"/>
            </a:endParaRPr>
          </a:p>
        </p:txBody>
      </p:sp>
      <p:sp>
        <p:nvSpPr>
          <p:cNvPr id="143" name="Google Shape;143;p16"/>
          <p:cNvSpPr/>
          <p:nvPr/>
        </p:nvSpPr>
        <p:spPr>
          <a:xfrm rot="-5400000">
            <a:off x="977366" y="4971974"/>
            <a:ext cx="515815" cy="359070"/>
          </a:xfrm>
          <a:prstGeom prst="triangle">
            <a:avLst>
              <a:gd fmla="val 50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4" name="Google Shape;144;p16"/>
          <p:cNvSpPr/>
          <p:nvPr/>
        </p:nvSpPr>
        <p:spPr>
          <a:xfrm rot="5400000">
            <a:off x="5495495" y="4971975"/>
            <a:ext cx="515815" cy="359070"/>
          </a:xfrm>
          <a:prstGeom prst="triangle">
            <a:avLst>
              <a:gd fmla="val 50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5" name="Google Shape;145;p16"/>
          <p:cNvSpPr/>
          <p:nvPr/>
        </p:nvSpPr>
        <p:spPr>
          <a:xfrm>
            <a:off x="1787311" y="4939703"/>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6" name="Google Shape;146;p16"/>
          <p:cNvSpPr/>
          <p:nvPr/>
        </p:nvSpPr>
        <p:spPr>
          <a:xfrm>
            <a:off x="2278905" y="4957772"/>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7" name="Google Shape;147;p16"/>
          <p:cNvSpPr/>
          <p:nvPr/>
        </p:nvSpPr>
        <p:spPr>
          <a:xfrm>
            <a:off x="2795402" y="4968953"/>
            <a:ext cx="359071" cy="365715"/>
          </a:xfrm>
          <a:prstGeom prst="ellipse">
            <a:avLst/>
          </a:prstGeom>
          <a:solidFill>
            <a:schemeClr val="lt1"/>
          </a:solid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8" name="Google Shape;148;p16"/>
          <p:cNvSpPr/>
          <p:nvPr/>
        </p:nvSpPr>
        <p:spPr>
          <a:xfrm>
            <a:off x="3276600" y="4967899"/>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9" name="Google Shape;149;p16"/>
          <p:cNvSpPr/>
          <p:nvPr/>
        </p:nvSpPr>
        <p:spPr>
          <a:xfrm>
            <a:off x="3276600" y="59436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0" name="Google Shape;150;p16"/>
          <p:cNvSpPr txBox="1"/>
          <p:nvPr/>
        </p:nvSpPr>
        <p:spPr>
          <a:xfrm>
            <a:off x="1984958" y="10017216"/>
            <a:ext cx="2813732"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s-CO" sz="1800" u="none" cap="none" strike="noStrike">
                <a:solidFill>
                  <a:srgbClr val="A5A5A5"/>
                </a:solidFill>
                <a:latin typeface="Arial"/>
                <a:ea typeface="Arial"/>
                <a:cs typeface="Arial"/>
                <a:sym typeface="Arial"/>
              </a:rPr>
              <a:t>Desliza y Conoce Más </a:t>
            </a:r>
            <a:endParaRPr b="0" i="0" sz="1400" u="none" cap="none" strike="noStrike">
              <a:solidFill>
                <a:srgbClr val="000000"/>
              </a:solidFill>
              <a:latin typeface="Arial"/>
              <a:ea typeface="Arial"/>
              <a:cs typeface="Arial"/>
              <a:sym typeface="Arial"/>
            </a:endParaRPr>
          </a:p>
        </p:txBody>
      </p:sp>
      <p:sp>
        <p:nvSpPr>
          <p:cNvPr id="151" name="Google Shape;151;p16"/>
          <p:cNvSpPr/>
          <p:nvPr/>
        </p:nvSpPr>
        <p:spPr>
          <a:xfrm>
            <a:off x="3801165" y="4973993"/>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2" name="Google Shape;152;p16"/>
          <p:cNvSpPr/>
          <p:nvPr/>
        </p:nvSpPr>
        <p:spPr>
          <a:xfrm>
            <a:off x="4340049" y="4972661"/>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3" name="Google Shape;153;p16"/>
          <p:cNvSpPr/>
          <p:nvPr/>
        </p:nvSpPr>
        <p:spPr>
          <a:xfrm>
            <a:off x="4906669" y="4972660"/>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Environmental technology concept. Sustainable development goals. SDGs." id="154" name="Google Shape;154;p16"/>
          <p:cNvPicPr preferRelativeResize="0"/>
          <p:nvPr/>
        </p:nvPicPr>
        <p:blipFill rotWithShape="1">
          <a:blip r:embed="rId4">
            <a:alphaModFix/>
          </a:blip>
          <a:srcRect b="0" l="0" r="0" t="0"/>
          <a:stretch/>
        </p:blipFill>
        <p:spPr>
          <a:xfrm>
            <a:off x="845175" y="1470479"/>
            <a:ext cx="4908227" cy="2763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p:nvPr/>
        </p:nvSpPr>
        <p:spPr>
          <a:xfrm rot="-5400000">
            <a:off x="-2152345" y="3035646"/>
            <a:ext cx="11218594" cy="6120709"/>
          </a:xfrm>
          <a:prstGeom prst="rect">
            <a:avLst/>
          </a:prstGeom>
          <a:noFill/>
          <a:ln cap="flat" cmpd="sng" w="762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160" name="Google Shape;160;p17"/>
          <p:cNvSpPr/>
          <p:nvPr/>
        </p:nvSpPr>
        <p:spPr>
          <a:xfrm>
            <a:off x="6856444" y="-22947"/>
            <a:ext cx="2933460" cy="3857625"/>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25700" lIns="51425" spcFirstLastPara="1" rIns="51425" wrap="square" tIns="2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Arial"/>
              <a:ea typeface="Arial"/>
              <a:cs typeface="Arial"/>
              <a:sym typeface="Arial"/>
            </a:endParaRPr>
          </a:p>
        </p:txBody>
      </p:sp>
      <p:sp>
        <p:nvSpPr>
          <p:cNvPr id="161" name="Google Shape;161;p17"/>
          <p:cNvSpPr/>
          <p:nvPr/>
        </p:nvSpPr>
        <p:spPr>
          <a:xfrm>
            <a:off x="6856443" y="-29674"/>
            <a:ext cx="2933460" cy="41790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25700" lIns="51425" spcFirstLastPara="1" rIns="51425" wrap="square" tIns="25700">
            <a:noAutofit/>
          </a:bodyPr>
          <a:lstStyle/>
          <a:p>
            <a:pPr indent="0" lvl="0" marL="0" marR="0" rtl="0" algn="ctr">
              <a:lnSpc>
                <a:spcPct val="100000"/>
              </a:lnSpc>
              <a:spcBef>
                <a:spcPts val="0"/>
              </a:spcBef>
              <a:spcAft>
                <a:spcPts val="0"/>
              </a:spcAft>
              <a:buClr>
                <a:srgbClr val="000000"/>
              </a:buClr>
              <a:buSzPts val="1400"/>
              <a:buFont typeface="Arial"/>
              <a:buNone/>
            </a:pPr>
            <a:r>
              <a:rPr b="0" i="0" lang="es-CO" sz="1400" u="none" cap="none" strike="noStrike">
                <a:solidFill>
                  <a:schemeClr val="lt1"/>
                </a:solidFill>
                <a:latin typeface="Arial"/>
                <a:ea typeface="Arial"/>
                <a:cs typeface="Arial"/>
                <a:sym typeface="Arial"/>
              </a:rPr>
              <a:t>Indicaciones para la producción</a:t>
            </a:r>
            <a:endParaRPr b="0" i="0" sz="1400" u="none" cap="none" strike="noStrike">
              <a:solidFill>
                <a:schemeClr val="dk1"/>
              </a:solidFill>
              <a:latin typeface="Calibri"/>
              <a:ea typeface="Calibri"/>
              <a:cs typeface="Calibri"/>
              <a:sym typeface="Calibri"/>
            </a:endParaRPr>
          </a:p>
        </p:txBody>
      </p:sp>
      <p:sp>
        <p:nvSpPr>
          <p:cNvPr id="162" name="Google Shape;162;p17"/>
          <p:cNvSpPr/>
          <p:nvPr/>
        </p:nvSpPr>
        <p:spPr>
          <a:xfrm>
            <a:off x="6856442" y="3850469"/>
            <a:ext cx="2933462" cy="8341531"/>
          </a:xfrm>
          <a:prstGeom prst="rect">
            <a:avLst/>
          </a:prstGeom>
          <a:solidFill>
            <a:schemeClr val="lt1"/>
          </a:solidFill>
          <a:ln cap="flat" cmpd="sng" w="12700">
            <a:solidFill>
              <a:schemeClr val="dk1"/>
            </a:solidFill>
            <a:prstDash val="solid"/>
            <a:miter lim="8000"/>
            <a:headEnd len="sm" w="sm" type="none"/>
            <a:tailEnd len="sm" w="sm" type="none"/>
          </a:ln>
        </p:spPr>
        <p:txBody>
          <a:bodyPr anchorCtr="0" anchor="ctr" bIns="25700" lIns="51425" spcFirstLastPara="1" rIns="51425" wrap="square" tIns="25700">
            <a:noAutofit/>
          </a:bodyPr>
          <a:lstStyle/>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rPr b="0" i="0" lang="es-CO" sz="675"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Arial"/>
              <a:ea typeface="Arial"/>
              <a:cs typeface="Arial"/>
              <a:sym typeface="Arial"/>
            </a:endParaRPr>
          </a:p>
        </p:txBody>
      </p:sp>
      <p:sp>
        <p:nvSpPr>
          <p:cNvPr id="163" name="Google Shape;163;p17"/>
          <p:cNvSpPr txBox="1"/>
          <p:nvPr/>
        </p:nvSpPr>
        <p:spPr>
          <a:xfrm>
            <a:off x="642854" y="6701647"/>
            <a:ext cx="5497940" cy="2322134"/>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800"/>
              <a:buFont typeface="Arial"/>
              <a:buNone/>
            </a:pPr>
            <a:r>
              <a:rPr b="0" i="0" lang="es-CO" sz="1800" u="none" cap="none" strike="noStrike">
                <a:solidFill>
                  <a:schemeClr val="dk1"/>
                </a:solidFill>
                <a:latin typeface="Arial"/>
                <a:ea typeface="Arial"/>
                <a:cs typeface="Arial"/>
                <a:sym typeface="Arial"/>
              </a:rPr>
              <a:t>Los SC mediante su </a:t>
            </a:r>
            <a:r>
              <a:rPr b="0" i="1" lang="es-CO" sz="1800" u="none" cap="none" strike="noStrike">
                <a:solidFill>
                  <a:schemeClr val="dk1"/>
                </a:solidFill>
                <a:latin typeface="Arial"/>
                <a:ea typeface="Arial"/>
                <a:cs typeface="Arial"/>
                <a:sym typeface="Arial"/>
              </a:rPr>
              <a:t>Blockchain</a:t>
            </a:r>
            <a:r>
              <a:rPr b="0" i="0" lang="es-CO" sz="1800" u="none" cap="none" strike="noStrike">
                <a:solidFill>
                  <a:schemeClr val="dk1"/>
                </a:solidFill>
                <a:latin typeface="Arial"/>
                <a:ea typeface="Arial"/>
                <a:cs typeface="Arial"/>
                <a:sym typeface="Arial"/>
              </a:rPr>
              <a:t> contiene toda la información de las partes (deudas, ganancias, gastos, etc.), por lo tanto, todos los procedimientos que pueda contener la hipoteca se harán de forma más sencilla, económica, rápida, automática y transparente, donde todos tendrán la información en tiempo real y su firma se hará de forma digital.</a:t>
            </a:r>
            <a:endParaRPr b="0" i="0" sz="1400" u="none" cap="none" strike="noStrike">
              <a:solidFill>
                <a:srgbClr val="000000"/>
              </a:solidFill>
              <a:latin typeface="Arial"/>
              <a:ea typeface="Arial"/>
              <a:cs typeface="Arial"/>
              <a:sym typeface="Arial"/>
            </a:endParaRPr>
          </a:p>
        </p:txBody>
      </p:sp>
      <p:sp>
        <p:nvSpPr>
          <p:cNvPr id="164" name="Google Shape;164;p17"/>
          <p:cNvSpPr txBox="1"/>
          <p:nvPr/>
        </p:nvSpPr>
        <p:spPr>
          <a:xfrm>
            <a:off x="7005413" y="4323033"/>
            <a:ext cx="2704101" cy="205838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88"/>
              <a:buFont typeface="Arial"/>
              <a:buNone/>
            </a:pPr>
            <a:r>
              <a:t/>
            </a:r>
            <a:endParaRPr b="0" i="0" sz="788"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sng" cap="none" strike="noStrike">
                <a:solidFill>
                  <a:schemeClr val="hlink"/>
                </a:solidFill>
                <a:latin typeface="Arial"/>
                <a:ea typeface="Arial"/>
                <a:cs typeface="Arial"/>
                <a:sym typeface="Arial"/>
                <a:hlinkClick r:id="rId3"/>
              </a:rPr>
              <a:t>https://as2.ftcdn.net/v2/jpg/00/37/17/63/1000_F_37176331_frJNNK7COFi0h6zacaeahT8au3KhQaXv.jpg</a:t>
            </a:r>
            <a:endParaRPr b="0" i="0" sz="14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788"/>
              <a:buFont typeface="Arial"/>
              <a:buNone/>
            </a:pPr>
            <a:r>
              <a:t/>
            </a:r>
            <a:endParaRPr b="0" i="0" sz="788" u="none" cap="none" strike="noStrike">
              <a:solidFill>
                <a:schemeClr val="dk1"/>
              </a:solidFill>
              <a:latin typeface="Arial"/>
              <a:ea typeface="Arial"/>
              <a:cs typeface="Arial"/>
              <a:sym typeface="Arial"/>
            </a:endParaRPr>
          </a:p>
        </p:txBody>
      </p:sp>
      <p:sp>
        <p:nvSpPr>
          <p:cNvPr id="165" name="Google Shape;165;p17"/>
          <p:cNvSpPr/>
          <p:nvPr/>
        </p:nvSpPr>
        <p:spPr>
          <a:xfrm>
            <a:off x="642854" y="5540670"/>
            <a:ext cx="5673969" cy="625669"/>
          </a:xfrm>
          <a:prstGeom prst="roundRect">
            <a:avLst>
              <a:gd fmla="val 16667" name="adj"/>
            </a:avLst>
          </a:prstGeom>
          <a:solidFill>
            <a:srgbClr val="0070C0"/>
          </a:solidFill>
          <a:ln cap="flat" cmpd="sng" w="127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s-CO" sz="1800" u="none" cap="none" strike="noStrike">
                <a:solidFill>
                  <a:schemeClr val="lt1"/>
                </a:solidFill>
                <a:latin typeface="Arial"/>
                <a:ea typeface="Arial"/>
                <a:cs typeface="Arial"/>
                <a:sym typeface="Arial"/>
              </a:rPr>
              <a:t>Sistema hipotecario</a:t>
            </a:r>
            <a:endParaRPr b="0" i="0" sz="1800" u="none" cap="none" strike="noStrike">
              <a:solidFill>
                <a:schemeClr val="lt1"/>
              </a:solidFill>
              <a:latin typeface="Calibri"/>
              <a:ea typeface="Calibri"/>
              <a:cs typeface="Calibri"/>
              <a:sym typeface="Calibri"/>
            </a:endParaRPr>
          </a:p>
        </p:txBody>
      </p:sp>
      <p:sp>
        <p:nvSpPr>
          <p:cNvPr id="166" name="Google Shape;166;p17"/>
          <p:cNvSpPr/>
          <p:nvPr/>
        </p:nvSpPr>
        <p:spPr>
          <a:xfrm rot="-5400000">
            <a:off x="977366" y="4971974"/>
            <a:ext cx="515815" cy="359070"/>
          </a:xfrm>
          <a:prstGeom prst="triangle">
            <a:avLst>
              <a:gd fmla="val 50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7" name="Google Shape;167;p17"/>
          <p:cNvSpPr/>
          <p:nvPr/>
        </p:nvSpPr>
        <p:spPr>
          <a:xfrm rot="5400000">
            <a:off x="5495495" y="4971975"/>
            <a:ext cx="515815" cy="359070"/>
          </a:xfrm>
          <a:prstGeom prst="triangle">
            <a:avLst>
              <a:gd fmla="val 50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8" name="Google Shape;168;p17"/>
          <p:cNvSpPr/>
          <p:nvPr/>
        </p:nvSpPr>
        <p:spPr>
          <a:xfrm>
            <a:off x="1787311" y="4939703"/>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9" name="Google Shape;169;p17"/>
          <p:cNvSpPr/>
          <p:nvPr/>
        </p:nvSpPr>
        <p:spPr>
          <a:xfrm>
            <a:off x="2278905" y="4957772"/>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0" name="Google Shape;170;p17"/>
          <p:cNvSpPr/>
          <p:nvPr/>
        </p:nvSpPr>
        <p:spPr>
          <a:xfrm>
            <a:off x="2795402" y="4968953"/>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1" name="Google Shape;171;p17"/>
          <p:cNvSpPr/>
          <p:nvPr/>
        </p:nvSpPr>
        <p:spPr>
          <a:xfrm>
            <a:off x="3276600" y="4967899"/>
            <a:ext cx="359071" cy="365715"/>
          </a:xfrm>
          <a:prstGeom prst="ellipse">
            <a:avLst/>
          </a:prstGeom>
          <a:solidFill>
            <a:schemeClr val="lt1"/>
          </a:solid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2" name="Google Shape;172;p17"/>
          <p:cNvSpPr/>
          <p:nvPr/>
        </p:nvSpPr>
        <p:spPr>
          <a:xfrm>
            <a:off x="3276600" y="59436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3" name="Google Shape;173;p17"/>
          <p:cNvSpPr txBox="1"/>
          <p:nvPr/>
        </p:nvSpPr>
        <p:spPr>
          <a:xfrm>
            <a:off x="1984958" y="10017216"/>
            <a:ext cx="2813732"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s-CO" sz="1800" u="none" cap="none" strike="noStrike">
                <a:solidFill>
                  <a:srgbClr val="A5A5A5"/>
                </a:solidFill>
                <a:latin typeface="Arial"/>
                <a:ea typeface="Arial"/>
                <a:cs typeface="Arial"/>
                <a:sym typeface="Arial"/>
              </a:rPr>
              <a:t>Desliza y Conoce Más </a:t>
            </a:r>
            <a:endParaRPr b="0" i="0" sz="1400" u="none" cap="none" strike="noStrike">
              <a:solidFill>
                <a:srgbClr val="000000"/>
              </a:solidFill>
              <a:latin typeface="Arial"/>
              <a:ea typeface="Arial"/>
              <a:cs typeface="Arial"/>
              <a:sym typeface="Arial"/>
            </a:endParaRPr>
          </a:p>
        </p:txBody>
      </p:sp>
      <p:sp>
        <p:nvSpPr>
          <p:cNvPr id="174" name="Google Shape;174;p17"/>
          <p:cNvSpPr/>
          <p:nvPr/>
        </p:nvSpPr>
        <p:spPr>
          <a:xfrm>
            <a:off x="3801165" y="4973993"/>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5" name="Google Shape;175;p17"/>
          <p:cNvSpPr/>
          <p:nvPr/>
        </p:nvSpPr>
        <p:spPr>
          <a:xfrm>
            <a:off x="4340049" y="4972661"/>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6" name="Google Shape;176;p17"/>
          <p:cNvSpPr/>
          <p:nvPr/>
        </p:nvSpPr>
        <p:spPr>
          <a:xfrm>
            <a:off x="4906669" y="4972660"/>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building society savings" id="177" name="Google Shape;177;p17"/>
          <p:cNvPicPr preferRelativeResize="0"/>
          <p:nvPr/>
        </p:nvPicPr>
        <p:blipFill rotWithShape="1">
          <a:blip r:embed="rId4">
            <a:alphaModFix/>
          </a:blip>
          <a:srcRect b="0" l="0" r="0" t="0"/>
          <a:stretch/>
        </p:blipFill>
        <p:spPr>
          <a:xfrm>
            <a:off x="823265" y="1063258"/>
            <a:ext cx="5265740" cy="357509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8"/>
          <p:cNvSpPr/>
          <p:nvPr/>
        </p:nvSpPr>
        <p:spPr>
          <a:xfrm rot="-5400000">
            <a:off x="-2152345" y="3035646"/>
            <a:ext cx="11218594" cy="6120709"/>
          </a:xfrm>
          <a:prstGeom prst="rect">
            <a:avLst/>
          </a:prstGeom>
          <a:noFill/>
          <a:ln cap="flat" cmpd="sng" w="762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183" name="Google Shape;183;p18"/>
          <p:cNvSpPr/>
          <p:nvPr/>
        </p:nvSpPr>
        <p:spPr>
          <a:xfrm>
            <a:off x="6856444" y="-22947"/>
            <a:ext cx="2933460" cy="3857625"/>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25700" lIns="51425" spcFirstLastPara="1" rIns="51425" wrap="square" tIns="2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Arial"/>
              <a:ea typeface="Arial"/>
              <a:cs typeface="Arial"/>
              <a:sym typeface="Arial"/>
            </a:endParaRPr>
          </a:p>
        </p:txBody>
      </p:sp>
      <p:sp>
        <p:nvSpPr>
          <p:cNvPr id="184" name="Google Shape;184;p18"/>
          <p:cNvSpPr/>
          <p:nvPr/>
        </p:nvSpPr>
        <p:spPr>
          <a:xfrm>
            <a:off x="6856443" y="-29674"/>
            <a:ext cx="2933460" cy="41790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25700" lIns="51425" spcFirstLastPara="1" rIns="51425" wrap="square" tIns="25700">
            <a:noAutofit/>
          </a:bodyPr>
          <a:lstStyle/>
          <a:p>
            <a:pPr indent="0" lvl="0" marL="0" marR="0" rtl="0" algn="ctr">
              <a:lnSpc>
                <a:spcPct val="100000"/>
              </a:lnSpc>
              <a:spcBef>
                <a:spcPts val="0"/>
              </a:spcBef>
              <a:spcAft>
                <a:spcPts val="0"/>
              </a:spcAft>
              <a:buClr>
                <a:srgbClr val="000000"/>
              </a:buClr>
              <a:buSzPts val="1400"/>
              <a:buFont typeface="Arial"/>
              <a:buNone/>
            </a:pPr>
            <a:r>
              <a:rPr b="0" i="0" lang="es-CO" sz="1400" u="none" cap="none" strike="noStrike">
                <a:solidFill>
                  <a:schemeClr val="lt1"/>
                </a:solidFill>
                <a:latin typeface="Arial"/>
                <a:ea typeface="Arial"/>
                <a:cs typeface="Arial"/>
                <a:sym typeface="Arial"/>
              </a:rPr>
              <a:t>Indicaciones para la producción</a:t>
            </a:r>
            <a:endParaRPr b="0" i="0" sz="1400" u="none" cap="none" strike="noStrike">
              <a:solidFill>
                <a:schemeClr val="dk1"/>
              </a:solidFill>
              <a:latin typeface="Calibri"/>
              <a:ea typeface="Calibri"/>
              <a:cs typeface="Calibri"/>
              <a:sym typeface="Calibri"/>
            </a:endParaRPr>
          </a:p>
        </p:txBody>
      </p:sp>
      <p:sp>
        <p:nvSpPr>
          <p:cNvPr id="185" name="Google Shape;185;p18"/>
          <p:cNvSpPr/>
          <p:nvPr/>
        </p:nvSpPr>
        <p:spPr>
          <a:xfrm>
            <a:off x="6856442" y="3850469"/>
            <a:ext cx="2933462" cy="8341531"/>
          </a:xfrm>
          <a:prstGeom prst="rect">
            <a:avLst/>
          </a:prstGeom>
          <a:solidFill>
            <a:schemeClr val="lt1"/>
          </a:solidFill>
          <a:ln cap="flat" cmpd="sng" w="12700">
            <a:solidFill>
              <a:schemeClr val="dk1"/>
            </a:solidFill>
            <a:prstDash val="solid"/>
            <a:miter lim="8000"/>
            <a:headEnd len="sm" w="sm" type="none"/>
            <a:tailEnd len="sm" w="sm" type="none"/>
          </a:ln>
        </p:spPr>
        <p:txBody>
          <a:bodyPr anchorCtr="0" anchor="ctr" bIns="25700" lIns="51425" spcFirstLastPara="1" rIns="51425" wrap="square" tIns="25700">
            <a:noAutofit/>
          </a:bodyPr>
          <a:lstStyle/>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rPr b="0" i="0" lang="es-CO" sz="675"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Arial"/>
              <a:ea typeface="Arial"/>
              <a:cs typeface="Arial"/>
              <a:sym typeface="Arial"/>
            </a:endParaRPr>
          </a:p>
        </p:txBody>
      </p:sp>
      <p:sp>
        <p:nvSpPr>
          <p:cNvPr id="186" name="Google Shape;186;p18"/>
          <p:cNvSpPr txBox="1"/>
          <p:nvPr/>
        </p:nvSpPr>
        <p:spPr>
          <a:xfrm>
            <a:off x="680030" y="6297591"/>
            <a:ext cx="5497940" cy="2003585"/>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800"/>
              <a:buFont typeface="Arial"/>
              <a:buNone/>
            </a:pPr>
            <a:r>
              <a:rPr b="0" i="0" lang="es-CO" sz="1800" u="none" cap="none" strike="noStrike">
                <a:solidFill>
                  <a:schemeClr val="dk1"/>
                </a:solidFill>
                <a:latin typeface="Arial"/>
                <a:ea typeface="Arial"/>
                <a:cs typeface="Arial"/>
                <a:sym typeface="Arial"/>
              </a:rPr>
              <a:t>El SC contiene la información de la propiedad (propietario, comprador, avalúo, ubicación, etc.), así con las firmas digitales. El SC se encarga de verificar que toda la información que ejecutará el contrato y las partes recibirán su correspondiente producto (dinero de venta, propiedad de compra).</a:t>
            </a:r>
            <a:endParaRPr b="0" i="0" sz="1400" u="none" cap="none" strike="noStrike">
              <a:solidFill>
                <a:srgbClr val="000000"/>
              </a:solidFill>
              <a:latin typeface="Arial"/>
              <a:ea typeface="Arial"/>
              <a:cs typeface="Arial"/>
              <a:sym typeface="Arial"/>
            </a:endParaRPr>
          </a:p>
        </p:txBody>
      </p:sp>
      <p:sp>
        <p:nvSpPr>
          <p:cNvPr id="187" name="Google Shape;187;p18"/>
          <p:cNvSpPr txBox="1"/>
          <p:nvPr/>
        </p:nvSpPr>
        <p:spPr>
          <a:xfrm>
            <a:off x="7005413" y="4323033"/>
            <a:ext cx="2704101" cy="205838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88"/>
              <a:buFont typeface="Arial"/>
              <a:buNone/>
            </a:pPr>
            <a:r>
              <a:t/>
            </a:r>
            <a:endParaRPr b="0" i="0" sz="788"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sng" cap="none" strike="noStrike">
                <a:solidFill>
                  <a:schemeClr val="hlink"/>
                </a:solidFill>
                <a:latin typeface="Arial"/>
                <a:ea typeface="Arial"/>
                <a:cs typeface="Arial"/>
                <a:sym typeface="Arial"/>
                <a:hlinkClick r:id="rId3"/>
              </a:rPr>
              <a:t>https://as2.ftcdn.net/v2/jpg/01/37/44/95/1000_F_137449590_zwUNMC3ogwlTDpQzhEoI8MZwSJyyJ919.jpg</a:t>
            </a:r>
            <a:endParaRPr b="0" i="0" sz="14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788"/>
              <a:buFont typeface="Arial"/>
              <a:buNone/>
            </a:pPr>
            <a:r>
              <a:t/>
            </a:r>
            <a:endParaRPr b="0" i="0" sz="788" u="none" cap="none" strike="noStrike">
              <a:solidFill>
                <a:schemeClr val="dk1"/>
              </a:solidFill>
              <a:latin typeface="Arial"/>
              <a:ea typeface="Arial"/>
              <a:cs typeface="Arial"/>
              <a:sym typeface="Arial"/>
            </a:endParaRPr>
          </a:p>
        </p:txBody>
      </p:sp>
      <p:sp>
        <p:nvSpPr>
          <p:cNvPr id="188" name="Google Shape;188;p18"/>
          <p:cNvSpPr/>
          <p:nvPr/>
        </p:nvSpPr>
        <p:spPr>
          <a:xfrm>
            <a:off x="642854" y="5540670"/>
            <a:ext cx="5673969" cy="625669"/>
          </a:xfrm>
          <a:prstGeom prst="roundRect">
            <a:avLst>
              <a:gd fmla="val 16667" name="adj"/>
            </a:avLst>
          </a:prstGeom>
          <a:solidFill>
            <a:srgbClr val="0070C0"/>
          </a:solidFill>
          <a:ln cap="flat" cmpd="sng" w="127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s-CO" sz="1800" u="none" cap="none" strike="noStrike">
                <a:solidFill>
                  <a:schemeClr val="lt1"/>
                </a:solidFill>
                <a:latin typeface="Arial"/>
                <a:ea typeface="Arial"/>
                <a:cs typeface="Arial"/>
                <a:sym typeface="Arial"/>
              </a:rPr>
              <a:t>Mercado inmobiliario</a:t>
            </a:r>
            <a:endParaRPr b="0" i="0" sz="1800" u="none" cap="none" strike="noStrike">
              <a:solidFill>
                <a:schemeClr val="lt1"/>
              </a:solidFill>
              <a:latin typeface="Calibri"/>
              <a:ea typeface="Calibri"/>
              <a:cs typeface="Calibri"/>
              <a:sym typeface="Calibri"/>
            </a:endParaRPr>
          </a:p>
        </p:txBody>
      </p:sp>
      <p:sp>
        <p:nvSpPr>
          <p:cNvPr id="189" name="Google Shape;189;p18"/>
          <p:cNvSpPr/>
          <p:nvPr/>
        </p:nvSpPr>
        <p:spPr>
          <a:xfrm rot="-5400000">
            <a:off x="977366" y="4971974"/>
            <a:ext cx="515815" cy="359070"/>
          </a:xfrm>
          <a:prstGeom prst="triangle">
            <a:avLst>
              <a:gd fmla="val 50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0" name="Google Shape;190;p18"/>
          <p:cNvSpPr/>
          <p:nvPr/>
        </p:nvSpPr>
        <p:spPr>
          <a:xfrm rot="5400000">
            <a:off x="5495495" y="4971975"/>
            <a:ext cx="515815" cy="359070"/>
          </a:xfrm>
          <a:prstGeom prst="triangle">
            <a:avLst>
              <a:gd fmla="val 50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1" name="Google Shape;191;p18"/>
          <p:cNvSpPr/>
          <p:nvPr/>
        </p:nvSpPr>
        <p:spPr>
          <a:xfrm>
            <a:off x="1787311" y="4939703"/>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2" name="Google Shape;192;p18"/>
          <p:cNvSpPr/>
          <p:nvPr/>
        </p:nvSpPr>
        <p:spPr>
          <a:xfrm>
            <a:off x="2278905" y="4957772"/>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3" name="Google Shape;193;p18"/>
          <p:cNvSpPr/>
          <p:nvPr/>
        </p:nvSpPr>
        <p:spPr>
          <a:xfrm>
            <a:off x="2795402" y="4968953"/>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4" name="Google Shape;194;p18"/>
          <p:cNvSpPr/>
          <p:nvPr/>
        </p:nvSpPr>
        <p:spPr>
          <a:xfrm>
            <a:off x="3276600" y="4967899"/>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5" name="Google Shape;195;p18"/>
          <p:cNvSpPr/>
          <p:nvPr/>
        </p:nvSpPr>
        <p:spPr>
          <a:xfrm>
            <a:off x="3276600" y="59436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6" name="Google Shape;196;p18"/>
          <p:cNvSpPr txBox="1"/>
          <p:nvPr/>
        </p:nvSpPr>
        <p:spPr>
          <a:xfrm>
            <a:off x="1966846" y="10735316"/>
            <a:ext cx="2813732"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s-CO" sz="1800" u="none" cap="none" strike="noStrike">
                <a:solidFill>
                  <a:srgbClr val="A5A5A5"/>
                </a:solidFill>
                <a:latin typeface="Arial"/>
                <a:ea typeface="Arial"/>
                <a:cs typeface="Arial"/>
                <a:sym typeface="Arial"/>
              </a:rPr>
              <a:t>Desliza y Conoce Más </a:t>
            </a:r>
            <a:endParaRPr b="0" i="0" sz="1400" u="none" cap="none" strike="noStrike">
              <a:solidFill>
                <a:srgbClr val="000000"/>
              </a:solidFill>
              <a:latin typeface="Arial"/>
              <a:ea typeface="Arial"/>
              <a:cs typeface="Arial"/>
              <a:sym typeface="Arial"/>
            </a:endParaRPr>
          </a:p>
        </p:txBody>
      </p:sp>
      <p:sp>
        <p:nvSpPr>
          <p:cNvPr id="197" name="Google Shape;197;p18"/>
          <p:cNvSpPr/>
          <p:nvPr/>
        </p:nvSpPr>
        <p:spPr>
          <a:xfrm>
            <a:off x="3801165" y="4973993"/>
            <a:ext cx="359071" cy="365715"/>
          </a:xfrm>
          <a:prstGeom prst="ellipse">
            <a:avLst/>
          </a:prstGeom>
          <a:solidFill>
            <a:schemeClr val="lt1"/>
          </a:solid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8" name="Google Shape;198;p18"/>
          <p:cNvSpPr/>
          <p:nvPr/>
        </p:nvSpPr>
        <p:spPr>
          <a:xfrm>
            <a:off x="4340049" y="4972661"/>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9" name="Google Shape;199;p18"/>
          <p:cNvSpPr/>
          <p:nvPr/>
        </p:nvSpPr>
        <p:spPr>
          <a:xfrm>
            <a:off x="4906669" y="4972660"/>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Проект энергосбережение" id="200" name="Google Shape;200;p18"/>
          <p:cNvPicPr preferRelativeResize="0"/>
          <p:nvPr/>
        </p:nvPicPr>
        <p:blipFill rotWithShape="1">
          <a:blip r:embed="rId4">
            <a:alphaModFix/>
          </a:blip>
          <a:srcRect b="0" l="0" r="0" t="0"/>
          <a:stretch/>
        </p:blipFill>
        <p:spPr>
          <a:xfrm>
            <a:off x="975665" y="1230327"/>
            <a:ext cx="4906669" cy="327224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9"/>
          <p:cNvSpPr/>
          <p:nvPr/>
        </p:nvSpPr>
        <p:spPr>
          <a:xfrm rot="-5400000">
            <a:off x="-2152345" y="3035646"/>
            <a:ext cx="11218594" cy="6120709"/>
          </a:xfrm>
          <a:prstGeom prst="rect">
            <a:avLst/>
          </a:prstGeom>
          <a:noFill/>
          <a:ln cap="flat" cmpd="sng" w="762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206" name="Google Shape;206;p19"/>
          <p:cNvSpPr/>
          <p:nvPr/>
        </p:nvSpPr>
        <p:spPr>
          <a:xfrm>
            <a:off x="6856444" y="-22947"/>
            <a:ext cx="2933460" cy="3857625"/>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25700" lIns="51425" spcFirstLastPara="1" rIns="51425" wrap="square" tIns="2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Arial"/>
              <a:ea typeface="Arial"/>
              <a:cs typeface="Arial"/>
              <a:sym typeface="Arial"/>
            </a:endParaRPr>
          </a:p>
        </p:txBody>
      </p:sp>
      <p:sp>
        <p:nvSpPr>
          <p:cNvPr id="207" name="Google Shape;207;p19"/>
          <p:cNvSpPr/>
          <p:nvPr/>
        </p:nvSpPr>
        <p:spPr>
          <a:xfrm>
            <a:off x="6856443" y="-29674"/>
            <a:ext cx="2933460" cy="41790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25700" lIns="51425" spcFirstLastPara="1" rIns="51425" wrap="square" tIns="25700">
            <a:noAutofit/>
          </a:bodyPr>
          <a:lstStyle/>
          <a:p>
            <a:pPr indent="0" lvl="0" marL="0" marR="0" rtl="0" algn="ctr">
              <a:lnSpc>
                <a:spcPct val="100000"/>
              </a:lnSpc>
              <a:spcBef>
                <a:spcPts val="0"/>
              </a:spcBef>
              <a:spcAft>
                <a:spcPts val="0"/>
              </a:spcAft>
              <a:buClr>
                <a:srgbClr val="000000"/>
              </a:buClr>
              <a:buSzPts val="1400"/>
              <a:buFont typeface="Arial"/>
              <a:buNone/>
            </a:pPr>
            <a:r>
              <a:rPr b="0" i="0" lang="es-CO" sz="1400" u="none" cap="none" strike="noStrike">
                <a:solidFill>
                  <a:schemeClr val="lt1"/>
                </a:solidFill>
                <a:latin typeface="Arial"/>
                <a:ea typeface="Arial"/>
                <a:cs typeface="Arial"/>
                <a:sym typeface="Arial"/>
              </a:rPr>
              <a:t>Indicaciones para la producción</a:t>
            </a:r>
            <a:endParaRPr b="0" i="0" sz="1400" u="none" cap="none" strike="noStrike">
              <a:solidFill>
                <a:schemeClr val="dk1"/>
              </a:solidFill>
              <a:latin typeface="Calibri"/>
              <a:ea typeface="Calibri"/>
              <a:cs typeface="Calibri"/>
              <a:sym typeface="Calibri"/>
            </a:endParaRPr>
          </a:p>
        </p:txBody>
      </p:sp>
      <p:sp>
        <p:nvSpPr>
          <p:cNvPr id="208" name="Google Shape;208;p19"/>
          <p:cNvSpPr/>
          <p:nvPr/>
        </p:nvSpPr>
        <p:spPr>
          <a:xfrm>
            <a:off x="6856442" y="3850469"/>
            <a:ext cx="2933462" cy="8341531"/>
          </a:xfrm>
          <a:prstGeom prst="rect">
            <a:avLst/>
          </a:prstGeom>
          <a:solidFill>
            <a:schemeClr val="lt1"/>
          </a:solidFill>
          <a:ln cap="flat" cmpd="sng" w="12700">
            <a:solidFill>
              <a:schemeClr val="dk1"/>
            </a:solidFill>
            <a:prstDash val="solid"/>
            <a:miter lim="8000"/>
            <a:headEnd len="sm" w="sm" type="none"/>
            <a:tailEnd len="sm" w="sm" type="none"/>
          </a:ln>
        </p:spPr>
        <p:txBody>
          <a:bodyPr anchorCtr="0" anchor="ctr" bIns="25700" lIns="51425" spcFirstLastPara="1" rIns="51425" wrap="square" tIns="25700">
            <a:noAutofit/>
          </a:bodyPr>
          <a:lstStyle/>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rPr b="0" i="0" lang="es-CO" sz="675"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Arial"/>
              <a:ea typeface="Arial"/>
              <a:cs typeface="Arial"/>
              <a:sym typeface="Arial"/>
            </a:endParaRPr>
          </a:p>
        </p:txBody>
      </p:sp>
      <p:sp>
        <p:nvSpPr>
          <p:cNvPr id="209" name="Google Shape;209;p19"/>
          <p:cNvSpPr txBox="1"/>
          <p:nvPr/>
        </p:nvSpPr>
        <p:spPr>
          <a:xfrm>
            <a:off x="730868" y="6404986"/>
            <a:ext cx="5497800" cy="19626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800"/>
              <a:buFont typeface="Arial"/>
              <a:buNone/>
            </a:pPr>
            <a:r>
              <a:rPr b="0" i="0" lang="es-CO" sz="1800" u="none" cap="none" strike="noStrike">
                <a:solidFill>
                  <a:schemeClr val="dk1"/>
                </a:solidFill>
                <a:latin typeface="Arial"/>
                <a:ea typeface="Arial"/>
                <a:cs typeface="Arial"/>
                <a:sym typeface="Arial"/>
              </a:rPr>
              <a:t>Tanto el empleado como el empleador sabrán en tiempo real todos los términos y condiciones de la relación laboral, y si se actualiza alguna cláusula, ambas partes sabrán de antemano su cambio; de este modo, todo será transparente para las partes interesadas.</a:t>
            </a:r>
            <a:endParaRPr b="0" i="0" sz="1400" u="none" cap="none" strike="noStrike">
              <a:solidFill>
                <a:srgbClr val="000000"/>
              </a:solidFill>
              <a:latin typeface="Arial"/>
              <a:ea typeface="Arial"/>
              <a:cs typeface="Arial"/>
              <a:sym typeface="Arial"/>
            </a:endParaRPr>
          </a:p>
        </p:txBody>
      </p:sp>
      <p:sp>
        <p:nvSpPr>
          <p:cNvPr id="210" name="Google Shape;210;p19"/>
          <p:cNvSpPr txBox="1"/>
          <p:nvPr/>
        </p:nvSpPr>
        <p:spPr>
          <a:xfrm>
            <a:off x="7005413" y="4323033"/>
            <a:ext cx="2704101" cy="205838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88"/>
              <a:buFont typeface="Arial"/>
              <a:buNone/>
            </a:pPr>
            <a:r>
              <a:t/>
            </a:r>
            <a:endParaRPr b="0" i="0" sz="788"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sng" cap="none" strike="noStrike">
                <a:solidFill>
                  <a:schemeClr val="hlink"/>
                </a:solidFill>
                <a:latin typeface="Arial"/>
                <a:ea typeface="Arial"/>
                <a:cs typeface="Arial"/>
                <a:sym typeface="Arial"/>
                <a:hlinkClick r:id="rId3"/>
              </a:rPr>
              <a:t>https://as2.ftcdn.net/v2/jpg/03/46/37/09/1000_F_346370958_BN0xFp7LoPrXmRJij0sZMEEjU2vgB6kD.jpg</a:t>
            </a:r>
            <a:endParaRPr b="0" i="0" sz="14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788"/>
              <a:buFont typeface="Arial"/>
              <a:buNone/>
            </a:pPr>
            <a:r>
              <a:t/>
            </a:r>
            <a:endParaRPr b="0" i="0" sz="788" u="none" cap="none" strike="noStrike">
              <a:solidFill>
                <a:schemeClr val="dk1"/>
              </a:solidFill>
              <a:latin typeface="Arial"/>
              <a:ea typeface="Arial"/>
              <a:cs typeface="Arial"/>
              <a:sym typeface="Arial"/>
            </a:endParaRPr>
          </a:p>
        </p:txBody>
      </p:sp>
      <p:sp>
        <p:nvSpPr>
          <p:cNvPr id="211" name="Google Shape;211;p19"/>
          <p:cNvSpPr/>
          <p:nvPr/>
        </p:nvSpPr>
        <p:spPr>
          <a:xfrm>
            <a:off x="642854" y="5540670"/>
            <a:ext cx="5673969" cy="625669"/>
          </a:xfrm>
          <a:prstGeom prst="roundRect">
            <a:avLst>
              <a:gd fmla="val 16667" name="adj"/>
            </a:avLst>
          </a:prstGeom>
          <a:solidFill>
            <a:srgbClr val="0070C0"/>
          </a:solidFill>
          <a:ln cap="flat" cmpd="sng" w="127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s-CO" sz="1800" u="none" cap="none" strike="noStrike">
                <a:solidFill>
                  <a:schemeClr val="lt1"/>
                </a:solidFill>
                <a:latin typeface="Arial"/>
                <a:ea typeface="Arial"/>
                <a:cs typeface="Arial"/>
                <a:sym typeface="Arial"/>
              </a:rPr>
              <a:t>Contratos de trabajo</a:t>
            </a:r>
            <a:endParaRPr b="0" i="0" sz="1800" u="none" cap="none" strike="noStrike">
              <a:solidFill>
                <a:schemeClr val="lt1"/>
              </a:solidFill>
              <a:latin typeface="Calibri"/>
              <a:ea typeface="Calibri"/>
              <a:cs typeface="Calibri"/>
              <a:sym typeface="Calibri"/>
            </a:endParaRPr>
          </a:p>
        </p:txBody>
      </p:sp>
      <p:sp>
        <p:nvSpPr>
          <p:cNvPr id="212" name="Google Shape;212;p19"/>
          <p:cNvSpPr/>
          <p:nvPr/>
        </p:nvSpPr>
        <p:spPr>
          <a:xfrm rot="-5400000">
            <a:off x="977366" y="4971974"/>
            <a:ext cx="515815" cy="359070"/>
          </a:xfrm>
          <a:prstGeom prst="triangle">
            <a:avLst>
              <a:gd fmla="val 50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3" name="Google Shape;213;p19"/>
          <p:cNvSpPr/>
          <p:nvPr/>
        </p:nvSpPr>
        <p:spPr>
          <a:xfrm rot="5400000">
            <a:off x="5495495" y="4971975"/>
            <a:ext cx="515815" cy="359070"/>
          </a:xfrm>
          <a:prstGeom prst="triangle">
            <a:avLst>
              <a:gd fmla="val 50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4" name="Google Shape;214;p19"/>
          <p:cNvSpPr/>
          <p:nvPr/>
        </p:nvSpPr>
        <p:spPr>
          <a:xfrm>
            <a:off x="1787311" y="4939703"/>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5" name="Google Shape;215;p19"/>
          <p:cNvSpPr/>
          <p:nvPr/>
        </p:nvSpPr>
        <p:spPr>
          <a:xfrm>
            <a:off x="2278905" y="4957772"/>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6" name="Google Shape;216;p19"/>
          <p:cNvSpPr/>
          <p:nvPr/>
        </p:nvSpPr>
        <p:spPr>
          <a:xfrm>
            <a:off x="2795402" y="4968953"/>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7" name="Google Shape;217;p19"/>
          <p:cNvSpPr/>
          <p:nvPr/>
        </p:nvSpPr>
        <p:spPr>
          <a:xfrm>
            <a:off x="3276600" y="4967899"/>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8" name="Google Shape;218;p19"/>
          <p:cNvSpPr/>
          <p:nvPr/>
        </p:nvSpPr>
        <p:spPr>
          <a:xfrm>
            <a:off x="3276600" y="59436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9" name="Google Shape;219;p19"/>
          <p:cNvSpPr txBox="1"/>
          <p:nvPr/>
        </p:nvSpPr>
        <p:spPr>
          <a:xfrm>
            <a:off x="2021581" y="10803461"/>
            <a:ext cx="2813732"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s-CO" sz="1800" u="none" cap="none" strike="noStrike">
                <a:solidFill>
                  <a:srgbClr val="A5A5A5"/>
                </a:solidFill>
                <a:latin typeface="Arial"/>
                <a:ea typeface="Arial"/>
                <a:cs typeface="Arial"/>
                <a:sym typeface="Arial"/>
              </a:rPr>
              <a:t>Desliza y Conoce Más </a:t>
            </a:r>
            <a:endParaRPr b="0" i="0" sz="1400" u="none" cap="none" strike="noStrike">
              <a:solidFill>
                <a:srgbClr val="000000"/>
              </a:solidFill>
              <a:latin typeface="Arial"/>
              <a:ea typeface="Arial"/>
              <a:cs typeface="Arial"/>
              <a:sym typeface="Arial"/>
            </a:endParaRPr>
          </a:p>
        </p:txBody>
      </p:sp>
      <p:sp>
        <p:nvSpPr>
          <p:cNvPr id="220" name="Google Shape;220;p19"/>
          <p:cNvSpPr/>
          <p:nvPr/>
        </p:nvSpPr>
        <p:spPr>
          <a:xfrm>
            <a:off x="3801165" y="4973993"/>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1" name="Google Shape;221;p19"/>
          <p:cNvSpPr/>
          <p:nvPr/>
        </p:nvSpPr>
        <p:spPr>
          <a:xfrm>
            <a:off x="4340049" y="4972661"/>
            <a:ext cx="359071" cy="365715"/>
          </a:xfrm>
          <a:prstGeom prst="ellipse">
            <a:avLst/>
          </a:prstGeom>
          <a:solidFill>
            <a:schemeClr val="lt1"/>
          </a:solid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2" name="Google Shape;222;p19"/>
          <p:cNvSpPr/>
          <p:nvPr/>
        </p:nvSpPr>
        <p:spPr>
          <a:xfrm>
            <a:off x="4906669" y="4972660"/>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sian young adult sitting at desk across from manager being interviewed job interview in business room." id="223" name="Google Shape;223;p19"/>
          <p:cNvPicPr preferRelativeResize="0"/>
          <p:nvPr/>
        </p:nvPicPr>
        <p:blipFill rotWithShape="1">
          <a:blip r:embed="rId4">
            <a:alphaModFix/>
          </a:blip>
          <a:srcRect b="0" l="0" r="0" t="0"/>
          <a:stretch/>
        </p:blipFill>
        <p:spPr>
          <a:xfrm>
            <a:off x="1061069" y="1355545"/>
            <a:ext cx="4618170" cy="30798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0"/>
          <p:cNvSpPr/>
          <p:nvPr/>
        </p:nvSpPr>
        <p:spPr>
          <a:xfrm rot="-5400000">
            <a:off x="-2152345" y="3035646"/>
            <a:ext cx="11218594" cy="6120709"/>
          </a:xfrm>
          <a:prstGeom prst="rect">
            <a:avLst/>
          </a:prstGeom>
          <a:noFill/>
          <a:ln cap="flat" cmpd="sng" w="762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229" name="Google Shape;229;p20"/>
          <p:cNvSpPr/>
          <p:nvPr/>
        </p:nvSpPr>
        <p:spPr>
          <a:xfrm>
            <a:off x="6856444" y="-22947"/>
            <a:ext cx="2933460" cy="3857625"/>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25700" lIns="51425" spcFirstLastPara="1" rIns="51425" wrap="square" tIns="2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Arial"/>
              <a:ea typeface="Arial"/>
              <a:cs typeface="Arial"/>
              <a:sym typeface="Arial"/>
            </a:endParaRPr>
          </a:p>
        </p:txBody>
      </p:sp>
      <p:sp>
        <p:nvSpPr>
          <p:cNvPr id="230" name="Google Shape;230;p20"/>
          <p:cNvSpPr/>
          <p:nvPr/>
        </p:nvSpPr>
        <p:spPr>
          <a:xfrm>
            <a:off x="6856443" y="-29674"/>
            <a:ext cx="2933460" cy="41790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25700" lIns="51425" spcFirstLastPara="1" rIns="51425" wrap="square" tIns="25700">
            <a:noAutofit/>
          </a:bodyPr>
          <a:lstStyle/>
          <a:p>
            <a:pPr indent="0" lvl="0" marL="0" marR="0" rtl="0" algn="ctr">
              <a:lnSpc>
                <a:spcPct val="100000"/>
              </a:lnSpc>
              <a:spcBef>
                <a:spcPts val="0"/>
              </a:spcBef>
              <a:spcAft>
                <a:spcPts val="0"/>
              </a:spcAft>
              <a:buClr>
                <a:srgbClr val="000000"/>
              </a:buClr>
              <a:buSzPts val="1400"/>
              <a:buFont typeface="Arial"/>
              <a:buNone/>
            </a:pPr>
            <a:r>
              <a:rPr b="0" i="0" lang="es-CO" sz="1400" u="none" cap="none" strike="noStrike">
                <a:solidFill>
                  <a:schemeClr val="lt1"/>
                </a:solidFill>
                <a:latin typeface="Arial"/>
                <a:ea typeface="Arial"/>
                <a:cs typeface="Arial"/>
                <a:sym typeface="Arial"/>
              </a:rPr>
              <a:t>Indicaciones para la producción</a:t>
            </a:r>
            <a:endParaRPr b="0" i="0" sz="1400" u="none" cap="none" strike="noStrike">
              <a:solidFill>
                <a:schemeClr val="dk1"/>
              </a:solidFill>
              <a:latin typeface="Calibri"/>
              <a:ea typeface="Calibri"/>
              <a:cs typeface="Calibri"/>
              <a:sym typeface="Calibri"/>
            </a:endParaRPr>
          </a:p>
        </p:txBody>
      </p:sp>
      <p:sp>
        <p:nvSpPr>
          <p:cNvPr id="231" name="Google Shape;231;p20"/>
          <p:cNvSpPr/>
          <p:nvPr/>
        </p:nvSpPr>
        <p:spPr>
          <a:xfrm>
            <a:off x="6856442" y="3850469"/>
            <a:ext cx="2933462" cy="8341531"/>
          </a:xfrm>
          <a:prstGeom prst="rect">
            <a:avLst/>
          </a:prstGeom>
          <a:solidFill>
            <a:schemeClr val="lt1"/>
          </a:solidFill>
          <a:ln cap="flat" cmpd="sng" w="12700">
            <a:solidFill>
              <a:schemeClr val="dk1"/>
            </a:solidFill>
            <a:prstDash val="solid"/>
            <a:miter lim="8000"/>
            <a:headEnd len="sm" w="sm" type="none"/>
            <a:tailEnd len="sm" w="sm" type="none"/>
          </a:ln>
        </p:spPr>
        <p:txBody>
          <a:bodyPr anchorCtr="0" anchor="ctr" bIns="25700" lIns="51425" spcFirstLastPara="1" rIns="51425" wrap="square" tIns="25700">
            <a:noAutofit/>
          </a:bodyPr>
          <a:lstStyle/>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rPr b="0" i="0" lang="es-CO" sz="675"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Arial"/>
              <a:ea typeface="Arial"/>
              <a:cs typeface="Arial"/>
              <a:sym typeface="Arial"/>
            </a:endParaRPr>
          </a:p>
        </p:txBody>
      </p:sp>
      <p:sp>
        <p:nvSpPr>
          <p:cNvPr id="232" name="Google Shape;232;p20"/>
          <p:cNvSpPr txBox="1"/>
          <p:nvPr/>
        </p:nvSpPr>
        <p:spPr>
          <a:xfrm>
            <a:off x="6942168" y="659045"/>
            <a:ext cx="273523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chemeClr val="dk1"/>
                </a:solidFill>
                <a:latin typeface="Arial"/>
                <a:ea typeface="Arial"/>
                <a:cs typeface="Arial"/>
                <a:sym typeface="Arial"/>
              </a:rPr>
              <a:t>Última slide</a:t>
            </a:r>
            <a:endParaRPr b="0" i="0" sz="1400" u="none" cap="none" strike="noStrike">
              <a:solidFill>
                <a:schemeClr val="dk1"/>
              </a:solidFill>
              <a:latin typeface="Arial"/>
              <a:ea typeface="Arial"/>
              <a:cs typeface="Arial"/>
              <a:sym typeface="Arial"/>
            </a:endParaRPr>
          </a:p>
        </p:txBody>
      </p:sp>
      <p:sp>
        <p:nvSpPr>
          <p:cNvPr id="233" name="Google Shape;233;p20"/>
          <p:cNvSpPr txBox="1"/>
          <p:nvPr/>
        </p:nvSpPr>
        <p:spPr>
          <a:xfrm>
            <a:off x="642854" y="6701647"/>
            <a:ext cx="5497940" cy="1685036"/>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800"/>
              <a:buFont typeface="Arial"/>
              <a:buNone/>
            </a:pPr>
            <a:r>
              <a:rPr b="0" i="0" lang="es-CO" sz="1800" u="none" cap="none" strike="noStrike">
                <a:solidFill>
                  <a:schemeClr val="dk1"/>
                </a:solidFill>
                <a:latin typeface="Arial"/>
                <a:ea typeface="Arial"/>
                <a:cs typeface="Arial"/>
                <a:sym typeface="Arial"/>
              </a:rPr>
              <a:t>Los SC garantizan el contenido mediante sus registros de los derechos y propiedades de una colaboración en conjunto de algún proyecto realizado, garantizando el contenido colaborativo de cada una de las partes involucradas.</a:t>
            </a:r>
            <a:endParaRPr b="0" i="0" sz="1400" u="none" cap="none" strike="noStrike">
              <a:solidFill>
                <a:srgbClr val="000000"/>
              </a:solidFill>
              <a:latin typeface="Arial"/>
              <a:ea typeface="Arial"/>
              <a:cs typeface="Arial"/>
              <a:sym typeface="Arial"/>
            </a:endParaRPr>
          </a:p>
        </p:txBody>
      </p:sp>
      <p:sp>
        <p:nvSpPr>
          <p:cNvPr id="234" name="Google Shape;234;p20"/>
          <p:cNvSpPr txBox="1"/>
          <p:nvPr/>
        </p:nvSpPr>
        <p:spPr>
          <a:xfrm>
            <a:off x="7005413" y="4323033"/>
            <a:ext cx="2704101" cy="22738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88"/>
              <a:buFont typeface="Arial"/>
              <a:buNone/>
            </a:pPr>
            <a:r>
              <a:t/>
            </a:r>
            <a:endParaRPr b="0" i="0" sz="788"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sng" cap="none" strike="noStrike">
                <a:solidFill>
                  <a:schemeClr val="hlink"/>
                </a:solidFill>
                <a:latin typeface="Arial"/>
                <a:ea typeface="Arial"/>
                <a:cs typeface="Arial"/>
                <a:sym typeface="Arial"/>
                <a:hlinkClick r:id="rId3"/>
              </a:rPr>
              <a:t>https://as2.ftcdn.net/v2/jpg/02/70/96/17/1000_F_270961762_GvlQTGa0WLU6QpJu6sZAg9HBQg1QsZay.jpg</a:t>
            </a:r>
            <a:endParaRPr b="0" i="0" sz="14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788"/>
              <a:buFont typeface="Arial"/>
              <a:buNone/>
            </a:pPr>
            <a:r>
              <a:t/>
            </a:r>
            <a:endParaRPr b="0" i="0" sz="788" u="none" cap="none" strike="noStrike">
              <a:solidFill>
                <a:schemeClr val="dk1"/>
              </a:solidFill>
              <a:latin typeface="Arial"/>
              <a:ea typeface="Arial"/>
              <a:cs typeface="Arial"/>
              <a:sym typeface="Arial"/>
            </a:endParaRPr>
          </a:p>
        </p:txBody>
      </p:sp>
      <p:sp>
        <p:nvSpPr>
          <p:cNvPr id="235" name="Google Shape;235;p20"/>
          <p:cNvSpPr/>
          <p:nvPr/>
        </p:nvSpPr>
        <p:spPr>
          <a:xfrm>
            <a:off x="642854" y="5540670"/>
            <a:ext cx="5673969" cy="625669"/>
          </a:xfrm>
          <a:prstGeom prst="roundRect">
            <a:avLst>
              <a:gd fmla="val 16667" name="adj"/>
            </a:avLst>
          </a:prstGeom>
          <a:solidFill>
            <a:srgbClr val="0070C0"/>
          </a:solidFill>
          <a:ln cap="flat" cmpd="sng" w="127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s-CO" sz="1800" u="none" cap="none" strike="noStrike">
                <a:solidFill>
                  <a:schemeClr val="lt1"/>
                </a:solidFill>
                <a:latin typeface="Arial"/>
                <a:ea typeface="Arial"/>
                <a:cs typeface="Arial"/>
                <a:sym typeface="Arial"/>
              </a:rPr>
              <a:t>Protección de </a:t>
            </a:r>
            <a:r>
              <a:rPr b="1" i="1" lang="es-CO" sz="1800" u="none" cap="none" strike="noStrike">
                <a:solidFill>
                  <a:schemeClr val="lt1"/>
                </a:solidFill>
                <a:latin typeface="Arial"/>
                <a:ea typeface="Arial"/>
                <a:cs typeface="Arial"/>
                <a:sym typeface="Arial"/>
              </a:rPr>
              <a:t>copyright</a:t>
            </a:r>
            <a:endParaRPr b="0" i="1" sz="1800" u="none" cap="none" strike="noStrike">
              <a:solidFill>
                <a:schemeClr val="lt1"/>
              </a:solidFill>
              <a:latin typeface="Calibri"/>
              <a:ea typeface="Calibri"/>
              <a:cs typeface="Calibri"/>
              <a:sym typeface="Calibri"/>
            </a:endParaRPr>
          </a:p>
        </p:txBody>
      </p:sp>
      <p:sp>
        <p:nvSpPr>
          <p:cNvPr id="236" name="Google Shape;236;p20"/>
          <p:cNvSpPr/>
          <p:nvPr/>
        </p:nvSpPr>
        <p:spPr>
          <a:xfrm rot="-5400000">
            <a:off x="977366" y="4971974"/>
            <a:ext cx="515815" cy="359070"/>
          </a:xfrm>
          <a:prstGeom prst="triangle">
            <a:avLst>
              <a:gd fmla="val 50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7" name="Google Shape;237;p20"/>
          <p:cNvSpPr/>
          <p:nvPr/>
        </p:nvSpPr>
        <p:spPr>
          <a:xfrm rot="5400000">
            <a:off x="5495495" y="4971975"/>
            <a:ext cx="515815" cy="359070"/>
          </a:xfrm>
          <a:prstGeom prst="triangle">
            <a:avLst>
              <a:gd fmla="val 50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8" name="Google Shape;238;p20"/>
          <p:cNvSpPr/>
          <p:nvPr/>
        </p:nvSpPr>
        <p:spPr>
          <a:xfrm>
            <a:off x="1787311" y="4939703"/>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9" name="Google Shape;239;p20"/>
          <p:cNvSpPr/>
          <p:nvPr/>
        </p:nvSpPr>
        <p:spPr>
          <a:xfrm>
            <a:off x="2278905" y="4957772"/>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0" name="Google Shape;240;p20"/>
          <p:cNvSpPr/>
          <p:nvPr/>
        </p:nvSpPr>
        <p:spPr>
          <a:xfrm>
            <a:off x="2795402" y="4968953"/>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1" name="Google Shape;241;p20"/>
          <p:cNvSpPr/>
          <p:nvPr/>
        </p:nvSpPr>
        <p:spPr>
          <a:xfrm>
            <a:off x="3276600" y="4967899"/>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2" name="Google Shape;242;p20"/>
          <p:cNvSpPr/>
          <p:nvPr/>
        </p:nvSpPr>
        <p:spPr>
          <a:xfrm>
            <a:off x="3276600" y="59436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3" name="Google Shape;243;p20"/>
          <p:cNvSpPr txBox="1"/>
          <p:nvPr/>
        </p:nvSpPr>
        <p:spPr>
          <a:xfrm>
            <a:off x="1984958" y="10017216"/>
            <a:ext cx="2813732"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s-CO" sz="1800" u="none" cap="none" strike="noStrike">
                <a:solidFill>
                  <a:srgbClr val="A5A5A5"/>
                </a:solidFill>
                <a:latin typeface="Arial"/>
                <a:ea typeface="Arial"/>
                <a:cs typeface="Arial"/>
                <a:sym typeface="Arial"/>
              </a:rPr>
              <a:t>Desliza y Conoce Más </a:t>
            </a:r>
            <a:endParaRPr b="0" i="0" sz="1400" u="none" cap="none" strike="noStrike">
              <a:solidFill>
                <a:srgbClr val="000000"/>
              </a:solidFill>
              <a:latin typeface="Arial"/>
              <a:ea typeface="Arial"/>
              <a:cs typeface="Arial"/>
              <a:sym typeface="Arial"/>
            </a:endParaRPr>
          </a:p>
        </p:txBody>
      </p:sp>
      <p:sp>
        <p:nvSpPr>
          <p:cNvPr id="244" name="Google Shape;244;p20"/>
          <p:cNvSpPr/>
          <p:nvPr/>
        </p:nvSpPr>
        <p:spPr>
          <a:xfrm>
            <a:off x="3801165" y="4973993"/>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5" name="Google Shape;245;p20"/>
          <p:cNvSpPr/>
          <p:nvPr/>
        </p:nvSpPr>
        <p:spPr>
          <a:xfrm>
            <a:off x="4340049" y="4972661"/>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6" name="Google Shape;246;p20"/>
          <p:cNvSpPr/>
          <p:nvPr/>
        </p:nvSpPr>
        <p:spPr>
          <a:xfrm>
            <a:off x="4906669" y="4972660"/>
            <a:ext cx="359071" cy="365715"/>
          </a:xfrm>
          <a:prstGeom prst="ellipse">
            <a:avLst/>
          </a:prstGeom>
          <a:solidFill>
            <a:schemeClr val="lt1"/>
          </a:solid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Hands hold paper with copyright symbol. International legal rights intellectual property sign, patent protection. Copyleft trademark license. Creation ownership against piracy crime" id="247" name="Google Shape;247;p20"/>
          <p:cNvPicPr preferRelativeResize="0"/>
          <p:nvPr/>
        </p:nvPicPr>
        <p:blipFill rotWithShape="1">
          <a:blip r:embed="rId4">
            <a:alphaModFix/>
          </a:blip>
          <a:srcRect b="0" l="0" r="0" t="0"/>
          <a:stretch/>
        </p:blipFill>
        <p:spPr>
          <a:xfrm>
            <a:off x="1043711" y="1467331"/>
            <a:ext cx="4530156" cy="302115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1"/>
          <p:cNvSpPr/>
          <p:nvPr/>
        </p:nvSpPr>
        <p:spPr>
          <a:xfrm rot="-5400000">
            <a:off x="-2152345" y="3035646"/>
            <a:ext cx="11218594" cy="6120709"/>
          </a:xfrm>
          <a:prstGeom prst="rect">
            <a:avLst/>
          </a:prstGeom>
          <a:noFill/>
          <a:ln cap="flat" cmpd="sng" w="762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253" name="Google Shape;253;p21"/>
          <p:cNvSpPr/>
          <p:nvPr/>
        </p:nvSpPr>
        <p:spPr>
          <a:xfrm>
            <a:off x="6856444" y="-22947"/>
            <a:ext cx="2933460" cy="3857625"/>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25700" lIns="51425" spcFirstLastPara="1" rIns="51425" wrap="square" tIns="2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Arial"/>
              <a:ea typeface="Arial"/>
              <a:cs typeface="Arial"/>
              <a:sym typeface="Arial"/>
            </a:endParaRPr>
          </a:p>
        </p:txBody>
      </p:sp>
      <p:sp>
        <p:nvSpPr>
          <p:cNvPr id="254" name="Google Shape;254;p21"/>
          <p:cNvSpPr/>
          <p:nvPr/>
        </p:nvSpPr>
        <p:spPr>
          <a:xfrm>
            <a:off x="6856443" y="-29674"/>
            <a:ext cx="2933460" cy="41790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25700" lIns="51425" spcFirstLastPara="1" rIns="51425" wrap="square" tIns="25700">
            <a:noAutofit/>
          </a:bodyPr>
          <a:lstStyle/>
          <a:p>
            <a:pPr indent="0" lvl="0" marL="0" marR="0" rtl="0" algn="ctr">
              <a:lnSpc>
                <a:spcPct val="100000"/>
              </a:lnSpc>
              <a:spcBef>
                <a:spcPts val="0"/>
              </a:spcBef>
              <a:spcAft>
                <a:spcPts val="0"/>
              </a:spcAft>
              <a:buClr>
                <a:srgbClr val="000000"/>
              </a:buClr>
              <a:buSzPts val="1400"/>
              <a:buFont typeface="Arial"/>
              <a:buNone/>
            </a:pPr>
            <a:r>
              <a:rPr b="0" i="0" lang="es-CO" sz="1400" u="none" cap="none" strike="noStrike">
                <a:solidFill>
                  <a:schemeClr val="lt1"/>
                </a:solidFill>
                <a:latin typeface="Arial"/>
                <a:ea typeface="Arial"/>
                <a:cs typeface="Arial"/>
                <a:sym typeface="Arial"/>
              </a:rPr>
              <a:t>Indicaciones para la producción</a:t>
            </a:r>
            <a:endParaRPr b="0" i="0" sz="1400" u="none" cap="none" strike="noStrike">
              <a:solidFill>
                <a:schemeClr val="dk1"/>
              </a:solidFill>
              <a:latin typeface="Calibri"/>
              <a:ea typeface="Calibri"/>
              <a:cs typeface="Calibri"/>
              <a:sym typeface="Calibri"/>
            </a:endParaRPr>
          </a:p>
        </p:txBody>
      </p:sp>
      <p:sp>
        <p:nvSpPr>
          <p:cNvPr id="255" name="Google Shape;255;p21"/>
          <p:cNvSpPr/>
          <p:nvPr/>
        </p:nvSpPr>
        <p:spPr>
          <a:xfrm>
            <a:off x="6856442" y="3850469"/>
            <a:ext cx="2933462" cy="8341531"/>
          </a:xfrm>
          <a:prstGeom prst="rect">
            <a:avLst/>
          </a:prstGeom>
          <a:solidFill>
            <a:schemeClr val="lt1"/>
          </a:solidFill>
          <a:ln cap="flat" cmpd="sng" w="12700">
            <a:solidFill>
              <a:schemeClr val="dk1"/>
            </a:solidFill>
            <a:prstDash val="solid"/>
            <a:miter lim="8000"/>
            <a:headEnd len="sm" w="sm" type="none"/>
            <a:tailEnd len="sm" w="sm" type="none"/>
          </a:ln>
        </p:spPr>
        <p:txBody>
          <a:bodyPr anchorCtr="0" anchor="ctr" bIns="25700" lIns="51425" spcFirstLastPara="1" rIns="51425" wrap="square" tIns="25700">
            <a:noAutofit/>
          </a:bodyPr>
          <a:lstStyle/>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rPr b="0" i="0" lang="es-CO" sz="675"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13"/>
              <a:buFont typeface="Arial"/>
              <a:buNone/>
            </a:pPr>
            <a:r>
              <a:t/>
            </a:r>
            <a:endParaRPr b="0" i="0" sz="1013" u="none" cap="none" strike="noStrike">
              <a:solidFill>
                <a:schemeClr val="dk1"/>
              </a:solidFill>
              <a:latin typeface="Arial"/>
              <a:ea typeface="Arial"/>
              <a:cs typeface="Arial"/>
              <a:sym typeface="Arial"/>
            </a:endParaRPr>
          </a:p>
        </p:txBody>
      </p:sp>
      <p:sp>
        <p:nvSpPr>
          <p:cNvPr id="256" name="Google Shape;256;p21"/>
          <p:cNvSpPr txBox="1"/>
          <p:nvPr/>
        </p:nvSpPr>
        <p:spPr>
          <a:xfrm>
            <a:off x="6942168" y="659045"/>
            <a:ext cx="273523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chemeClr val="dk1"/>
                </a:solidFill>
                <a:latin typeface="Arial"/>
                <a:ea typeface="Arial"/>
                <a:cs typeface="Arial"/>
                <a:sym typeface="Arial"/>
              </a:rPr>
              <a:t>Última slide</a:t>
            </a:r>
            <a:endParaRPr b="0" i="0" sz="1400" u="none" cap="none" strike="noStrike">
              <a:solidFill>
                <a:schemeClr val="dk1"/>
              </a:solidFill>
              <a:latin typeface="Arial"/>
              <a:ea typeface="Arial"/>
              <a:cs typeface="Arial"/>
              <a:sym typeface="Arial"/>
            </a:endParaRPr>
          </a:p>
        </p:txBody>
      </p:sp>
      <p:sp>
        <p:nvSpPr>
          <p:cNvPr id="257" name="Google Shape;257;p21"/>
          <p:cNvSpPr txBox="1"/>
          <p:nvPr/>
        </p:nvSpPr>
        <p:spPr>
          <a:xfrm>
            <a:off x="642854" y="6701647"/>
            <a:ext cx="5497940" cy="1685036"/>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800"/>
              <a:buFont typeface="Arial"/>
              <a:buNone/>
            </a:pPr>
            <a:r>
              <a:rPr b="0" i="0" lang="es-CO" sz="1800" u="none" cap="none" strike="noStrike">
                <a:solidFill>
                  <a:schemeClr val="dk1"/>
                </a:solidFill>
                <a:latin typeface="Arial"/>
                <a:ea typeface="Arial"/>
                <a:cs typeface="Arial"/>
                <a:sym typeface="Arial"/>
              </a:rPr>
              <a:t>Los SC pueden simplificar los trámites engorrosos y desgastantes tanto para el reclamante como para la aseguradora. Mediante los registros del </a:t>
            </a:r>
            <a:r>
              <a:rPr b="0" i="1" lang="es-CO" sz="1800" u="none" cap="none" strike="noStrike">
                <a:solidFill>
                  <a:schemeClr val="dk1"/>
                </a:solidFill>
                <a:latin typeface="Arial"/>
                <a:ea typeface="Arial"/>
                <a:cs typeface="Arial"/>
                <a:sym typeface="Arial"/>
              </a:rPr>
              <a:t>Blockchain</a:t>
            </a:r>
            <a:r>
              <a:rPr b="0" i="0" lang="es-CO" sz="1800" u="none" cap="none" strike="noStrike">
                <a:solidFill>
                  <a:schemeClr val="dk1"/>
                </a:solidFill>
                <a:latin typeface="Arial"/>
                <a:ea typeface="Arial"/>
                <a:cs typeface="Arial"/>
                <a:sym typeface="Arial"/>
              </a:rPr>
              <a:t> del SC todo el proceso se automatiza y se ejecuta todo sin cometer errores.</a:t>
            </a:r>
            <a:endParaRPr b="0" i="0" sz="1400" u="none" cap="none" strike="noStrike">
              <a:solidFill>
                <a:srgbClr val="000000"/>
              </a:solidFill>
              <a:latin typeface="Arial"/>
              <a:ea typeface="Arial"/>
              <a:cs typeface="Arial"/>
              <a:sym typeface="Arial"/>
            </a:endParaRPr>
          </a:p>
        </p:txBody>
      </p:sp>
      <p:sp>
        <p:nvSpPr>
          <p:cNvPr id="258" name="Google Shape;258;p21"/>
          <p:cNvSpPr txBox="1"/>
          <p:nvPr/>
        </p:nvSpPr>
        <p:spPr>
          <a:xfrm>
            <a:off x="7005413" y="4323033"/>
            <a:ext cx="2704101" cy="22738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88"/>
              <a:buFont typeface="Arial"/>
              <a:buNone/>
            </a:pPr>
            <a:r>
              <a:t/>
            </a:r>
            <a:endParaRPr b="0" i="0" sz="788"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CO" sz="1400" u="sng" cap="none" strike="noStrike">
                <a:solidFill>
                  <a:schemeClr val="hlink"/>
                </a:solidFill>
                <a:latin typeface="Arial"/>
                <a:ea typeface="Arial"/>
                <a:cs typeface="Arial"/>
                <a:sym typeface="Arial"/>
                <a:hlinkClick r:id="rId3"/>
              </a:rPr>
              <a:t>https://as2.ftcdn.net/v2/jpg/04/91/47/47/1000_F_491474714_cbpoz41LCg2LD6OCFQjlBx7USXgA1cKt.jpg</a:t>
            </a:r>
            <a:endParaRPr b="0" i="0" sz="14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788"/>
              <a:buFont typeface="Arial"/>
              <a:buNone/>
            </a:pPr>
            <a:r>
              <a:t/>
            </a:r>
            <a:endParaRPr b="0" i="0" sz="788" u="none" cap="none" strike="noStrike">
              <a:solidFill>
                <a:schemeClr val="dk1"/>
              </a:solidFill>
              <a:latin typeface="Arial"/>
              <a:ea typeface="Arial"/>
              <a:cs typeface="Arial"/>
              <a:sym typeface="Arial"/>
            </a:endParaRPr>
          </a:p>
        </p:txBody>
      </p:sp>
      <p:sp>
        <p:nvSpPr>
          <p:cNvPr id="259" name="Google Shape;259;p21"/>
          <p:cNvSpPr/>
          <p:nvPr/>
        </p:nvSpPr>
        <p:spPr>
          <a:xfrm>
            <a:off x="642854" y="5540670"/>
            <a:ext cx="5673969" cy="625669"/>
          </a:xfrm>
          <a:prstGeom prst="roundRect">
            <a:avLst>
              <a:gd fmla="val 16667" name="adj"/>
            </a:avLst>
          </a:prstGeom>
          <a:solidFill>
            <a:srgbClr val="0070C0"/>
          </a:solidFill>
          <a:ln cap="flat" cmpd="sng" w="127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s-CO" sz="1800" u="none" cap="none" strike="noStrike">
                <a:solidFill>
                  <a:schemeClr val="lt1"/>
                </a:solidFill>
                <a:latin typeface="Arial"/>
                <a:ea typeface="Arial"/>
                <a:cs typeface="Arial"/>
                <a:sym typeface="Arial"/>
              </a:rPr>
              <a:t>Reclamaciones a aseguradoras</a:t>
            </a:r>
            <a:endParaRPr b="0" i="0" sz="1800" u="none" cap="none" strike="noStrike">
              <a:solidFill>
                <a:schemeClr val="lt1"/>
              </a:solidFill>
              <a:latin typeface="Calibri"/>
              <a:ea typeface="Calibri"/>
              <a:cs typeface="Calibri"/>
              <a:sym typeface="Calibri"/>
            </a:endParaRPr>
          </a:p>
        </p:txBody>
      </p:sp>
      <p:sp>
        <p:nvSpPr>
          <p:cNvPr id="260" name="Google Shape;260;p21"/>
          <p:cNvSpPr/>
          <p:nvPr/>
        </p:nvSpPr>
        <p:spPr>
          <a:xfrm rot="-5400000">
            <a:off x="977366" y="4971974"/>
            <a:ext cx="515815" cy="359070"/>
          </a:xfrm>
          <a:prstGeom prst="triangle">
            <a:avLst>
              <a:gd fmla="val 50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1" name="Google Shape;261;p21"/>
          <p:cNvSpPr/>
          <p:nvPr/>
        </p:nvSpPr>
        <p:spPr>
          <a:xfrm rot="5400000">
            <a:off x="5495495" y="4971975"/>
            <a:ext cx="515815" cy="359070"/>
          </a:xfrm>
          <a:prstGeom prst="triangle">
            <a:avLst>
              <a:gd fmla="val 50000"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2" name="Google Shape;262;p21"/>
          <p:cNvSpPr/>
          <p:nvPr/>
        </p:nvSpPr>
        <p:spPr>
          <a:xfrm>
            <a:off x="1787311" y="4939703"/>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3" name="Google Shape;263;p21"/>
          <p:cNvSpPr/>
          <p:nvPr/>
        </p:nvSpPr>
        <p:spPr>
          <a:xfrm>
            <a:off x="2278905" y="4957772"/>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4" name="Google Shape;264;p21"/>
          <p:cNvSpPr/>
          <p:nvPr/>
        </p:nvSpPr>
        <p:spPr>
          <a:xfrm>
            <a:off x="2795402" y="4968953"/>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5" name="Google Shape;265;p21"/>
          <p:cNvSpPr/>
          <p:nvPr/>
        </p:nvSpPr>
        <p:spPr>
          <a:xfrm>
            <a:off x="3276600" y="4967899"/>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6" name="Google Shape;266;p21"/>
          <p:cNvSpPr/>
          <p:nvPr/>
        </p:nvSpPr>
        <p:spPr>
          <a:xfrm>
            <a:off x="3276600" y="59436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7" name="Google Shape;267;p21"/>
          <p:cNvSpPr txBox="1"/>
          <p:nvPr/>
        </p:nvSpPr>
        <p:spPr>
          <a:xfrm>
            <a:off x="1984958" y="10017216"/>
            <a:ext cx="2813732"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s-CO" sz="1800" u="none" cap="none" strike="noStrike">
                <a:solidFill>
                  <a:srgbClr val="A5A5A5"/>
                </a:solidFill>
                <a:latin typeface="Arial"/>
                <a:ea typeface="Arial"/>
                <a:cs typeface="Arial"/>
                <a:sym typeface="Arial"/>
              </a:rPr>
              <a:t>Desliza y Conoce Más </a:t>
            </a:r>
            <a:endParaRPr b="0" i="0" sz="1400" u="none" cap="none" strike="noStrike">
              <a:solidFill>
                <a:srgbClr val="000000"/>
              </a:solidFill>
              <a:latin typeface="Arial"/>
              <a:ea typeface="Arial"/>
              <a:cs typeface="Arial"/>
              <a:sym typeface="Arial"/>
            </a:endParaRPr>
          </a:p>
        </p:txBody>
      </p:sp>
      <p:sp>
        <p:nvSpPr>
          <p:cNvPr id="268" name="Google Shape;268;p21"/>
          <p:cNvSpPr/>
          <p:nvPr/>
        </p:nvSpPr>
        <p:spPr>
          <a:xfrm>
            <a:off x="3801165" y="4973993"/>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9" name="Google Shape;269;p21"/>
          <p:cNvSpPr/>
          <p:nvPr/>
        </p:nvSpPr>
        <p:spPr>
          <a:xfrm>
            <a:off x="4340049" y="4972661"/>
            <a:ext cx="359071" cy="36571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0" name="Google Shape;270;p21"/>
          <p:cNvSpPr/>
          <p:nvPr/>
        </p:nvSpPr>
        <p:spPr>
          <a:xfrm>
            <a:off x="4906669" y="4972660"/>
            <a:ext cx="359071" cy="365715"/>
          </a:xfrm>
          <a:prstGeom prst="ellipse">
            <a:avLst/>
          </a:prstGeom>
          <a:solidFill>
            <a:schemeClr val="lt1"/>
          </a:solid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Hand of a young businessman persuading his clients to sign a contract. using a tablet to make a contract" id="271" name="Google Shape;271;p21"/>
          <p:cNvPicPr preferRelativeResize="0"/>
          <p:nvPr/>
        </p:nvPicPr>
        <p:blipFill rotWithShape="1">
          <a:blip r:embed="rId4">
            <a:alphaModFix/>
          </a:blip>
          <a:srcRect b="0" l="0" r="0" t="0"/>
          <a:stretch/>
        </p:blipFill>
        <p:spPr>
          <a:xfrm>
            <a:off x="839457" y="1212534"/>
            <a:ext cx="5104734" cy="340433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Tema de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