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hyperlink" Target="https://stock.adobe.com/co/images/miner-cripto-currency-bitcoin/203218132" TargetMode="External"/><Relationship Id="rId9" Type="http://schemas.openxmlformats.org/officeDocument/2006/relationships/image" Target="../media/image9.png"/><Relationship Id="rId15" Type="http://schemas.openxmlformats.org/officeDocument/2006/relationships/image" Target="../media/image2.png"/><Relationship Id="rId14" Type="http://schemas.openxmlformats.org/officeDocument/2006/relationships/image" Target="../media/image3.png"/><Relationship Id="rId16" Type="http://schemas.openxmlformats.org/officeDocument/2006/relationships/image" Target="../media/image6.png"/><Relationship Id="rId5" Type="http://schemas.openxmlformats.org/officeDocument/2006/relationships/hyperlink" Target="https://stock.adobe.com/co/images/crypto-currency-to-dollar-exchange-icon/206164280" TargetMode="External"/><Relationship Id="rId6" Type="http://schemas.openxmlformats.org/officeDocument/2006/relationships/hyperlink" Target="https://www.freepik.es/iconos-gratis/dinero_15612227.htm" TargetMode="External"/><Relationship Id="rId7" Type="http://schemas.openxmlformats.org/officeDocument/2006/relationships/hyperlink" Target="https://www.freepik.es/iconos-gratis/fuego_15495216.htm#page=4&amp;query=llama&amp;position=48&amp;from_view=search" TargetMode="External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hyperlink" Target="https://stock.adobe.com/co/images/miner-cripto-currency-bitcoin/203218132" TargetMode="External"/><Relationship Id="rId9" Type="http://schemas.openxmlformats.org/officeDocument/2006/relationships/image" Target="../media/image10.jpg"/><Relationship Id="rId5" Type="http://schemas.openxmlformats.org/officeDocument/2006/relationships/hyperlink" Target="https://stock.adobe.com/co/images/crypto-currency-to-dollar-exchange-icon/206164280" TargetMode="External"/><Relationship Id="rId6" Type="http://schemas.openxmlformats.org/officeDocument/2006/relationships/hyperlink" Target="https://www.freepik.es/iconos-gratis/dinero_15612227.htm" TargetMode="External"/><Relationship Id="rId7" Type="http://schemas.openxmlformats.org/officeDocument/2006/relationships/hyperlink" Target="https://www.freepik.es/iconos-gratis/fuego_15495216.htm#page=4&amp;query=llama&amp;position=48&amp;from_view=search" TargetMode="External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hyperlink" Target="https://stock.adobe.com/co/images/miner-cripto-currency-bitcoin/203218132" TargetMode="External"/><Relationship Id="rId9" Type="http://schemas.openxmlformats.org/officeDocument/2006/relationships/image" Target="../media/image10.jpg"/><Relationship Id="rId5" Type="http://schemas.openxmlformats.org/officeDocument/2006/relationships/hyperlink" Target="https://stock.adobe.com/co/images/crypto-currency-to-dollar-exchange-icon/206164280" TargetMode="External"/><Relationship Id="rId6" Type="http://schemas.openxmlformats.org/officeDocument/2006/relationships/hyperlink" Target="https://www.freepik.es/iconos-gratis/dinero_15612227.htm" TargetMode="External"/><Relationship Id="rId7" Type="http://schemas.openxmlformats.org/officeDocument/2006/relationships/hyperlink" Target="https://www.freepik.es/iconos-gratis/fuego_15495216.htm#page=4&amp;query=llama&amp;position=48&amp;from_view=search" TargetMode="External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hyperlink" Target="https://stock.adobe.com/co/images/miner-cripto-currency-bitcoin/203218132" TargetMode="External"/><Relationship Id="rId9" Type="http://schemas.openxmlformats.org/officeDocument/2006/relationships/image" Target="../media/image10.jpg"/><Relationship Id="rId5" Type="http://schemas.openxmlformats.org/officeDocument/2006/relationships/hyperlink" Target="https://stock.adobe.com/co/images/crypto-currency-to-dollar-exchange-icon/206164280" TargetMode="External"/><Relationship Id="rId6" Type="http://schemas.openxmlformats.org/officeDocument/2006/relationships/hyperlink" Target="https://www.freepik.es/iconos-gratis/dinero_15612227.htm" TargetMode="External"/><Relationship Id="rId7" Type="http://schemas.openxmlformats.org/officeDocument/2006/relationships/hyperlink" Target="https://www.freepik.es/iconos-gratis/fuego_15495216.htm#page=4&amp;query=llama&amp;position=48&amp;from_view=search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CF002-3. Diversificación de portafolios-gráfico interactivo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er cripto currency bitco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738" y="1616717"/>
            <a:ext cx="1974881" cy="1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9263921" y="0"/>
            <a:ext cx="2928078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381887" y="1203897"/>
            <a:ext cx="26921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debe presentar el gráfico interactivo para que el aprendiz de clic en cada porcentaje para que se despliegue el contenido.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263921" y="0"/>
            <a:ext cx="292807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263920" y="3522342"/>
            <a:ext cx="2937603" cy="33356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https://stock.adobe.com/co/images/miner-cripto-currency-bitcoin/203218132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https://stock.adobe.com/co/images/crypto-currency-to-dollar-exchange-icon/206164280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https://www.freepik.es/iconos-gratis/dinero_15612227.htm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https://www.freepik.es/iconos-gratis/fuego_15495216.htm#page=4&amp;query=llama&amp;position=48&amp;from_view=search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876430" y="2578308"/>
            <a:ext cx="1019331" cy="958104"/>
          </a:xfrm>
          <a:prstGeom prst="triangle">
            <a:avLst>
              <a:gd fmla="val 470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8">
            <a:alphaModFix/>
          </a:blip>
          <a:srcRect b="22340" l="0" r="0" t="43956"/>
          <a:stretch/>
        </p:blipFill>
        <p:spPr>
          <a:xfrm>
            <a:off x="5258775" y="3685073"/>
            <a:ext cx="2255716" cy="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9">
            <a:alphaModFix/>
          </a:blip>
          <a:srcRect b="28056" l="0" r="0" t="53077"/>
          <a:stretch/>
        </p:blipFill>
        <p:spPr>
          <a:xfrm>
            <a:off x="4682547" y="4690718"/>
            <a:ext cx="3444899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10">
            <a:alphaModFix/>
          </a:blip>
          <a:srcRect b="0" l="0" r="0" t="77287"/>
          <a:stretch/>
        </p:blipFill>
        <p:spPr>
          <a:xfrm>
            <a:off x="4663647" y="5573835"/>
            <a:ext cx="3444899" cy="8690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5993648" y="3011194"/>
            <a:ext cx="7686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947671" y="3935570"/>
            <a:ext cx="956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033159" y="4882292"/>
            <a:ext cx="8626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946612" y="5808306"/>
            <a:ext cx="1129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2489765" y="2366861"/>
            <a:ext cx="34448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Muy arriesgado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Alto beneficio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Altcoins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baja capitalización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699936" y="735501"/>
            <a:ext cx="6841482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invierte es importante tener una diversificación, este principio aplica para cualquier tipo de inversión. Puntualmente, en las criptomonedas no está todo escrito; pero se recomienda algunos porcentajes orientados a mantener una diversificación e invertir en proporciones con rentabilidades que puedan ser atractivas.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524395" y="1785579"/>
            <a:ext cx="53991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7F7F7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Haga clic en cada porcentaje para conocer su riesgo y beneficio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 rot="10800000">
            <a:off x="5281302" y="2758190"/>
            <a:ext cx="595128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13"/>
          <p:cNvSpPr txBox="1"/>
          <p:nvPr/>
        </p:nvSpPr>
        <p:spPr>
          <a:xfrm>
            <a:off x="2448397" y="148728"/>
            <a:ext cx="6151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diversificar tu portafolio cripto?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ypto currency to dollar exchange icon " id="102" name="Google Shape;102;p13"/>
          <p:cNvPicPr preferRelativeResize="0"/>
          <p:nvPr/>
        </p:nvPicPr>
        <p:blipFill rotWithShape="1">
          <a:blip r:embed="rId11">
            <a:alphaModFix/>
          </a:blip>
          <a:srcRect b="35686" l="37768" r="36241" t="35190"/>
          <a:stretch/>
        </p:blipFill>
        <p:spPr>
          <a:xfrm>
            <a:off x="1699936" y="14560"/>
            <a:ext cx="751813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03" name="Google Shape;103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29014" y="2321449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04" name="Google Shape;104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71893" y="2650431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05" name="Google Shape;105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47509" y="2650431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06" name="Google Shape;106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942070" y="2650431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07" name="Google Shape;107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61154" y="2650431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08" name="Google Shape;108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896888" y="2321449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09" name="Google Shape;109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02838" y="2317701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10" name="Google Shape;110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30524" y="2323004"/>
            <a:ext cx="284526" cy="2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er cripto currency bitcoin"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738" y="1616717"/>
            <a:ext cx="1974881" cy="1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9263921" y="0"/>
            <a:ext cx="2928078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9381887" y="1203897"/>
            <a:ext cx="26921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9263921" y="0"/>
            <a:ext cx="292807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9263920" y="3630101"/>
            <a:ext cx="2937603" cy="32278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https://stock.adobe.com/co/images/miner-cripto-currency-bitcoin/203218132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https://stock.adobe.com/co/images/crypto-currency-to-dollar-exchange-icon/206164280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https://www.freepik.es/iconos-gratis/dinero_15612227.htm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https://www.freepik.es/iconos-gratis/fuego_15495216.htm#page=4&amp;query=llama&amp;position=48&amp;from_view=search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6095530" y="2458387"/>
            <a:ext cx="1019331" cy="958104"/>
          </a:xfrm>
          <a:prstGeom prst="triangle">
            <a:avLst>
              <a:gd fmla="val 470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8">
            <a:alphaModFix/>
          </a:blip>
          <a:srcRect b="22340" l="0" r="0" t="43956"/>
          <a:stretch/>
        </p:blipFill>
        <p:spPr>
          <a:xfrm>
            <a:off x="5477875" y="3565152"/>
            <a:ext cx="2255716" cy="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8">
            <a:alphaModFix/>
          </a:blip>
          <a:srcRect b="28056" l="0" r="0" t="53077"/>
          <a:stretch/>
        </p:blipFill>
        <p:spPr>
          <a:xfrm>
            <a:off x="4901647" y="4570797"/>
            <a:ext cx="3444899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8">
            <a:alphaModFix/>
          </a:blip>
          <a:srcRect b="0" l="0" r="0" t="77287"/>
          <a:stretch/>
        </p:blipFill>
        <p:spPr>
          <a:xfrm>
            <a:off x="4882747" y="5453914"/>
            <a:ext cx="3444899" cy="86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6212748" y="2891273"/>
            <a:ext cx="7686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166771" y="3815649"/>
            <a:ext cx="956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6252259" y="4762371"/>
            <a:ext cx="8626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6165712" y="5688385"/>
            <a:ext cx="1129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2377424" y="3123151"/>
            <a:ext cx="34448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Alto riesgo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Alto beneficio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Altcoins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confianza con una capitalización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1699936" y="735501"/>
            <a:ext cx="6841482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invierte es importante tener una diversificación, este principio aplica para cualquier tipo de inversión. Puntualmente, en las criptomonedas no está todo escrito; pero se recomienda algunos porcentajes orientados a mantener una diversificación e invertir en proporciones con rentabilidades que puedan ser atractivas.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2524395" y="1785579"/>
            <a:ext cx="53991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Haga clic en cada porcentaje para conocer su riesgo y beneficio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4"/>
          <p:cNvCxnSpPr/>
          <p:nvPr/>
        </p:nvCxnSpPr>
        <p:spPr>
          <a:xfrm rot="10800000">
            <a:off x="5180311" y="3815649"/>
            <a:ext cx="595128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4"/>
          <p:cNvSpPr txBox="1"/>
          <p:nvPr/>
        </p:nvSpPr>
        <p:spPr>
          <a:xfrm>
            <a:off x="2448397" y="148728"/>
            <a:ext cx="6151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diversificar tu portafolio cripto?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ypto currency to dollar exchange icon " id="133" name="Google Shape;133;p14"/>
          <p:cNvPicPr preferRelativeResize="0"/>
          <p:nvPr/>
        </p:nvPicPr>
        <p:blipFill rotWithShape="1">
          <a:blip r:embed="rId9">
            <a:alphaModFix/>
          </a:blip>
          <a:srcRect b="35686" l="37768" r="36241" t="35190"/>
          <a:stretch/>
        </p:blipFill>
        <p:spPr>
          <a:xfrm>
            <a:off x="1699936" y="14560"/>
            <a:ext cx="751813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34" name="Google Shape;134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63871" y="3085601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35" name="Google Shape;135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6750" y="3414583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36" name="Google Shape;136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82366" y="3414583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37" name="Google Shape;137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76927" y="3414583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38" name="Google Shape;138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96011" y="3414583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39" name="Google Shape;13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31745" y="3085601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40" name="Google Shape;140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37695" y="3081853"/>
            <a:ext cx="284526" cy="2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er cripto currency bitcoin"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738" y="1616717"/>
            <a:ext cx="1974881" cy="1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9263921" y="0"/>
            <a:ext cx="2928078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9381887" y="1203897"/>
            <a:ext cx="26921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9263921" y="0"/>
            <a:ext cx="292807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263920" y="3522342"/>
            <a:ext cx="2937603" cy="33356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https://stock.adobe.com/co/images/miner-cripto-currency-bitcoin/203218132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https://stock.adobe.com/co/images/crypto-currency-to-dollar-exchange-icon/206164280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https://www.freepik.es/iconos-gratis/dinero_15612227.htm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https://www.freepik.es/iconos-gratis/fuego_15495216.htm#page=4&amp;query=llama&amp;position=48&amp;from_view=search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6179855" y="2503358"/>
            <a:ext cx="1019331" cy="958104"/>
          </a:xfrm>
          <a:prstGeom prst="triangle">
            <a:avLst>
              <a:gd fmla="val 470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8">
            <a:alphaModFix/>
          </a:blip>
          <a:srcRect b="22340" l="0" r="0" t="43956"/>
          <a:stretch/>
        </p:blipFill>
        <p:spPr>
          <a:xfrm>
            <a:off x="5562200" y="3610123"/>
            <a:ext cx="2255716" cy="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8">
            <a:alphaModFix/>
          </a:blip>
          <a:srcRect b="28056" l="0" r="0" t="53077"/>
          <a:stretch/>
        </p:blipFill>
        <p:spPr>
          <a:xfrm>
            <a:off x="4985972" y="4615768"/>
            <a:ext cx="3444899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8">
            <a:alphaModFix/>
          </a:blip>
          <a:srcRect b="0" l="0" r="0" t="77287"/>
          <a:stretch/>
        </p:blipFill>
        <p:spPr>
          <a:xfrm>
            <a:off x="4967072" y="5498885"/>
            <a:ext cx="3444899" cy="86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6297073" y="2936244"/>
            <a:ext cx="7686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251096" y="3860620"/>
            <a:ext cx="956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336584" y="4807342"/>
            <a:ext cx="8626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6250037" y="5733356"/>
            <a:ext cx="1129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2195113" y="3985268"/>
            <a:ext cx="34448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Riesgo medio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medios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Criptomonedas con una capitalización alta (ETH, XRP, LINK, BCH…)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1699936" y="735501"/>
            <a:ext cx="6841482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invierte es importante tener una diversificación, este principio aplica para cualquier tipo de inversión. Puntualmente, en las criptomonedas no está todo escrito; pero se recomienda algunos porcentajes orientados a mantener una diversificación e invertir en proporciones con rentabilidades que puedan ser atractivas.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524395" y="1785579"/>
            <a:ext cx="53991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Haga clic en cada porcentaje para conocer su riesgo y beneficio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5"/>
          <p:cNvCxnSpPr/>
          <p:nvPr/>
        </p:nvCxnSpPr>
        <p:spPr>
          <a:xfrm rot="10800000">
            <a:off x="4967072" y="4681044"/>
            <a:ext cx="595128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5"/>
          <p:cNvSpPr txBox="1"/>
          <p:nvPr/>
        </p:nvSpPr>
        <p:spPr>
          <a:xfrm>
            <a:off x="2448397" y="148728"/>
            <a:ext cx="6151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diversificar tu portafolio cripto?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ypto currency to dollar exchange icon " id="163" name="Google Shape;163;p15"/>
          <p:cNvPicPr preferRelativeResize="0"/>
          <p:nvPr/>
        </p:nvPicPr>
        <p:blipFill rotWithShape="1">
          <a:blip r:embed="rId9">
            <a:alphaModFix/>
          </a:blip>
          <a:srcRect b="35686" l="37768" r="36241" t="35190"/>
          <a:stretch/>
        </p:blipFill>
        <p:spPr>
          <a:xfrm>
            <a:off x="1699936" y="14560"/>
            <a:ext cx="751813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64" name="Google Shape;16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79121" y="4002740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65" name="Google Shape;165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92177" y="4331722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66" name="Google Shape;16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11261" y="4331722"/>
            <a:ext cx="215518" cy="215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67" name="Google Shape;167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6995" y="4002740"/>
            <a:ext cx="284526" cy="2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er cripto currency bitcoin"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738" y="1616717"/>
            <a:ext cx="1974881" cy="1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/>
          <p:nvPr/>
        </p:nvSpPr>
        <p:spPr>
          <a:xfrm>
            <a:off x="9263921" y="0"/>
            <a:ext cx="2928078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9381887" y="1203897"/>
            <a:ext cx="2692145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263921" y="0"/>
            <a:ext cx="2928078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9263920" y="3429001"/>
            <a:ext cx="2937603" cy="34439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https://stock.adobe.com/co/images/miner-cripto-currency-bitcoin/203218132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https://stock.adobe.com/co/images/crypto-currency-to-dollar-exchange-icon/206164280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https://www.freepik.es/iconos-gratis/dinero_15612227.htm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https://www.freepik.es/iconos-gratis/fuego_15495216.htm#page=4&amp;query=llama&amp;position=48&amp;from_view=search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310210" y="2653259"/>
            <a:ext cx="1019331" cy="958104"/>
          </a:xfrm>
          <a:prstGeom prst="triangle">
            <a:avLst>
              <a:gd fmla="val 470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8">
            <a:alphaModFix/>
          </a:blip>
          <a:srcRect b="22340" l="0" r="0" t="43956"/>
          <a:stretch/>
        </p:blipFill>
        <p:spPr>
          <a:xfrm>
            <a:off x="5692555" y="3760024"/>
            <a:ext cx="2255716" cy="84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8">
            <a:alphaModFix/>
          </a:blip>
          <a:srcRect b="28056" l="0" r="0" t="53077"/>
          <a:stretch/>
        </p:blipFill>
        <p:spPr>
          <a:xfrm>
            <a:off x="5116327" y="4765669"/>
            <a:ext cx="3444899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8">
            <a:alphaModFix/>
          </a:blip>
          <a:srcRect b="0" l="0" r="0" t="77287"/>
          <a:stretch/>
        </p:blipFill>
        <p:spPr>
          <a:xfrm>
            <a:off x="5097427" y="5648786"/>
            <a:ext cx="3444899" cy="86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6427428" y="3086145"/>
            <a:ext cx="7686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6381451" y="4010521"/>
            <a:ext cx="9565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466939" y="4957243"/>
            <a:ext cx="8626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A8D08C"/>
                </a:solidFill>
                <a:latin typeface="Arial"/>
                <a:ea typeface="Arial"/>
                <a:cs typeface="Arial"/>
                <a:sym typeface="Arial"/>
              </a:rPr>
              <a:t>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6380392" y="5883257"/>
            <a:ext cx="11293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643004" y="5126654"/>
            <a:ext cx="34448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Bajo riesgo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Bajo beneficio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Criptomonedas con una capitalización enorme como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(largo plazo)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2448397" y="148728"/>
            <a:ext cx="6151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diversificar tu portafolio cripto?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1699936" y="735501"/>
            <a:ext cx="6841482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invierte es importante tener una diversificación, este principio aplica para cualquier tipo de inversión. Puntualmente, en las criptomonedas no está todo escrito; pero se recomienda algunos porcentajes orientados a mantener una diversificación e invertir en proporciones con rentabilidades que puedan ser atractivas.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2524395" y="1785579"/>
            <a:ext cx="53991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Haga clic en cada porcentaje para conocer su riesgo y beneficio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6"/>
          <p:cNvCxnSpPr/>
          <p:nvPr/>
        </p:nvCxnSpPr>
        <p:spPr>
          <a:xfrm rot="10800000">
            <a:off x="4521199" y="5898247"/>
            <a:ext cx="595128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crypto currency to dollar exchange icon " id="190" name="Google Shape;190;p16"/>
          <p:cNvPicPr preferRelativeResize="0"/>
          <p:nvPr/>
        </p:nvPicPr>
        <p:blipFill rotWithShape="1">
          <a:blip r:embed="rId9">
            <a:alphaModFix/>
          </a:blip>
          <a:srcRect b="35686" l="37768" r="36241" t="35190"/>
          <a:stretch/>
        </p:blipFill>
        <p:spPr>
          <a:xfrm>
            <a:off x="1699936" y="14560"/>
            <a:ext cx="751813" cy="721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uego icono gratuito" id="191" name="Google Shape;19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15410" y="5126654"/>
            <a:ext cx="284526" cy="284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ero icono gratuito" id="192" name="Google Shape;192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550" y="5455636"/>
            <a:ext cx="215518" cy="21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