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0269-E57E-02FD-21D5-9A5A10396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24D2-6385-D3A0-FDC0-9C168864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FEA4-35B1-FD42-1217-37F6FEC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E6A8-9326-D655-90A7-4E8DDF6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916B-C989-EAFA-F953-1C471A77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1C1E-5932-EFE3-8D7C-89A69EA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28E9-59BC-2BE5-CEFB-44A91390D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772C-AB36-1133-4420-052E755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9313-DAE6-8636-9A58-95719796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09F4-FE1E-CD3B-4A7D-DCEE99D2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E1B50-C8E2-D67D-F3B3-C22E66FE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F9ADD-C7EF-541B-3D12-F52B065F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FDDC-035B-16E9-8E22-C2E35A80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A99E-07AB-1983-A31A-CF16317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D8EE-5DB6-133A-FCC2-16173A78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86C5-2CDE-07DE-E72B-E6608691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0A1A-B5E2-8585-9EB3-30F82B45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E61E4-14B1-3A13-66C6-EE7A4B10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43EB-6967-BD40-C6D7-0293BCC0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4158-15D6-8ABF-4423-0E4B493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07B3-D1D8-454A-3DBA-D32E7F9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DB7C7-A50B-F0ED-926A-8539D8B1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F0FD-7EDC-D052-277C-EA310C8C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BA80-C695-53FE-9CBB-67EC17C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9C152-4A73-5500-FDF9-1082F04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1A6F-E3B0-763B-9B71-3FA38CA0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09D5-4641-0833-4F8F-2E3D8F3B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86FAB-CD80-8343-AFAF-1C4EC939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86A18-954C-2E14-FC72-92F74914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89189-A7F7-7095-0141-F4659AEA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B5223-9D9C-3114-398A-E30D59C0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FF65-7F3F-EA0F-417A-9C889209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13A5-0146-80A3-C137-94B9DB86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197E-FE93-BDF6-1C69-79786E927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4053D-2524-3AD6-AB30-4C7C4079F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A3D48-6845-486C-0F63-913F98EC3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00F72-9B15-DE2A-575F-BE1886B9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B6435-8899-55F2-DB5F-5DDDC15D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0B375-F00B-635B-251C-7D7BE6C9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089-E9CC-599A-5C34-10F8F373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786F9-A6A6-2E27-01A1-3A8CED26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5F66-C032-286B-6F8A-DE1BBCFD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BDB6-8361-297D-DAAA-65FA8C83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31117-55F3-C8FA-8926-1A46BC8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297AF-8807-5732-1628-D9D2C144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4F672-92D4-9E3F-CF9A-D99A498F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E2DB-79FB-F42D-F5E6-B8330465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22E7-9EA4-06E9-94BA-9C004EB3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2ED6B-FE11-16D5-5535-9BDDEA12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354EB-EB07-92C2-F81D-4DBD1B5B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28CE-6674-9F0D-0E13-CC10612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9128F-571E-F1D1-1B42-C795E537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9EE7-0916-4977-AAA6-DD7D7CB1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97BF9-7147-CFDA-233A-16700824A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7C5B-FCFA-88C2-7456-582EE8F2E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2510-5B60-3A87-232F-2CF8820E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7EEC-BBC9-D0B6-FD2D-160F735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1A6D1-6B11-5ECF-7C84-9F657594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E3236-BCEB-2510-93A6-F4A817E8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5DDF2-39D3-1A88-DA5F-4B5FDD8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10388-2E40-2055-84D7-41E5F0C8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EF985-768D-3D48-9FB6-C9E16A18991E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2ECA-FE53-37BC-CC6D-E6A1CD2BD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5838B-83D4-94DC-B9C7-FFD1E88F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4EEB-D0FD-7440-BF7A-03512B68B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6E32A-9B4A-D44C-75F1-F14BF06ECA02}"/>
              </a:ext>
            </a:extLst>
          </p:cNvPr>
          <p:cNvSpPr/>
          <p:nvPr/>
        </p:nvSpPr>
        <p:spPr>
          <a:xfrm>
            <a:off x="4384336" y="2276272"/>
            <a:ext cx="3423328" cy="525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Dispositivos y TIC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D34DB-58E3-6537-8315-604469598AF4}"/>
              </a:ext>
            </a:extLst>
          </p:cNvPr>
          <p:cNvSpPr/>
          <p:nvPr/>
        </p:nvSpPr>
        <p:spPr>
          <a:xfrm>
            <a:off x="3223908" y="3791356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Las TIC en el entorno académico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EF8F3-0C5E-740F-2C60-0D63A0E45A4A}"/>
              </a:ext>
            </a:extLst>
          </p:cNvPr>
          <p:cNvSpPr/>
          <p:nvPr/>
        </p:nvSpPr>
        <p:spPr>
          <a:xfrm>
            <a:off x="5244020" y="3791356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Las TIC en el entorno laboral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E842F-AC48-A97F-6BED-9B0238B6482D}"/>
              </a:ext>
            </a:extLst>
          </p:cNvPr>
          <p:cNvSpPr/>
          <p:nvPr/>
        </p:nvSpPr>
        <p:spPr>
          <a:xfrm>
            <a:off x="7264130" y="3791356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Tipos de dispositivos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5E9788-096F-D17A-86C3-AEC115B711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591050" y="2286406"/>
            <a:ext cx="989790" cy="2020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EC9B3B2-94EB-B035-FA70-252CCDA781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5601105" y="3296460"/>
            <a:ext cx="98979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A7479F6-2BFA-96B0-69EB-5133F8FCA0F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611160" y="2286405"/>
            <a:ext cx="989790" cy="2020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AC153-8FE6-7705-5880-CD5954CB7179}"/>
              </a:ext>
            </a:extLst>
          </p:cNvPr>
          <p:cNvSpPr/>
          <p:nvPr/>
        </p:nvSpPr>
        <p:spPr>
          <a:xfrm>
            <a:off x="3223906" y="458822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¿Qué son?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5EDA30-91E4-BFF2-CAB8-181516C9467B}"/>
              </a:ext>
            </a:extLst>
          </p:cNvPr>
          <p:cNvSpPr/>
          <p:nvPr/>
        </p:nvSpPr>
        <p:spPr>
          <a:xfrm>
            <a:off x="5244018" y="458822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¿A qué contribuye su uso?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8A944-A8B6-8FA9-47A9-2D329F4D3484}"/>
              </a:ext>
            </a:extLst>
          </p:cNvPr>
          <p:cNvSpPr/>
          <p:nvPr/>
        </p:nvSpPr>
        <p:spPr>
          <a:xfrm>
            <a:off x="7264128" y="458822"/>
            <a:ext cx="1703961" cy="926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/>
              <a:t>Las TIC en el entorno del día a día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796A79E-0BE2-4796-E545-679862464947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rot="16200000" flipV="1">
            <a:off x="4640499" y="820770"/>
            <a:ext cx="890891" cy="2020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4BF1137-CA65-DEBC-D538-E6AAF870C896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rot="16200000" flipV="1">
            <a:off x="5650555" y="1830826"/>
            <a:ext cx="8908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4AEA158-7152-74B1-56C8-AF87003C71B3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rot="5400000" flipH="1" flipV="1">
            <a:off x="6660609" y="820773"/>
            <a:ext cx="890891" cy="2020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3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282E1EDBE9234EA9E6D38F720E265F" ma:contentTypeVersion="15" ma:contentTypeDescription="Create a new document." ma:contentTypeScope="" ma:versionID="d74b11659fba189f3e84ecbf6606621e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9a83cb40efc763857d49d6ce4ef9b78f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789DFE-E554-44F3-B032-5A319506BE81}"/>
</file>

<file path=customXml/itemProps2.xml><?xml version="1.0" encoding="utf-8"?>
<ds:datastoreItem xmlns:ds="http://schemas.openxmlformats.org/officeDocument/2006/customXml" ds:itemID="{7B9ED3F5-ADBC-45A9-B6DC-474C23784416}"/>
</file>

<file path=customXml/itemProps3.xml><?xml version="1.0" encoding="utf-8"?>
<ds:datastoreItem xmlns:ds="http://schemas.openxmlformats.org/officeDocument/2006/customXml" ds:itemID="{3FB957F2-5EE6-4273-A498-5D36961FD811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2024-05-11T23:39:47Z</dcterms:created>
  <dcterms:modified xsi:type="dcterms:W3CDTF">2024-05-16T02:26:39Z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