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Nia/wwNnM9rZ7MzYCbMtoR2Qo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-gratis/primer-plano-hombre-negocios-tableta-digital_855036.htm#query=estadistica&amp;from_query=cuantitativa&amp;position=20&amp;from_view=search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CF01_1_2_imagen_ejemplo_técnicas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6080326" y="2388377"/>
            <a:ext cx="1376979" cy="1538344"/>
          </a:xfrm>
          <a:prstGeom prst="roundRect">
            <a:avLst>
              <a:gd fmla="val 260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724524" y="2378126"/>
            <a:ext cx="1376979" cy="1538344"/>
          </a:xfrm>
          <a:prstGeom prst="roundRect">
            <a:avLst>
              <a:gd fmla="val 2604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8438231" y="1257300"/>
            <a:ext cx="3480636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Imagen. La idea es que debajo de ella haya un texto correspondiente con cada imagen.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8253350" y="4496696"/>
            <a:ext cx="3948174" cy="23613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https://www.freepik.es/foto-gratis/primer-plano-hombre-negocios-tableta-digital_855036.htm#query=estadistica&amp;from_query=cuantitativa&amp;position=20&amp;from_view=search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https://www.freepik.es/foto-gratis/mujer-cultivos-leyendo-libros-texto-biblioteca_2475593.htm#query=investigacion&amp;from_query=cualitativa&amp;position=0&amp;from_view=search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15785" t="0"/>
          <a:stretch/>
        </p:blipFill>
        <p:spPr>
          <a:xfrm>
            <a:off x="992338" y="1441524"/>
            <a:ext cx="3023105" cy="239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5">
            <a:alphaModFix/>
          </a:blip>
          <a:srcRect b="0" l="21904" r="0" t="0"/>
          <a:stretch/>
        </p:blipFill>
        <p:spPr>
          <a:xfrm>
            <a:off x="4569645" y="1446397"/>
            <a:ext cx="2799495" cy="239091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 rot="-5400000">
            <a:off x="2634149" y="2165045"/>
            <a:ext cx="409713" cy="2371777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6084456" y="2272438"/>
            <a:ext cx="409713" cy="2169182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1780128" y="3197044"/>
            <a:ext cx="22781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 cuantitativa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5244039" y="3201917"/>
            <a:ext cx="21691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 cualitativa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925720" y="3978704"/>
            <a:ext cx="31757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Tradicionalmente la técnica utilizada son las encuestas, ya que han sido por excelencia la herramienta usada para recopilar la información cuando el fin es la obtención de cifras; generalmente son aplicadas por perfiles técnicos u operativos.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485837" y="3983577"/>
            <a:ext cx="308854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tienen muchas técnicas a disposición, pues el mercadeo ha tomado de la Antropología y la Psicología varias de ellas para aplicarlas con fines de estudios de mercados. Este tipo de técnicas requieren un alto nivel de formación y capacitación, por lo que comúnmente son realizadas por personal profesional/licenciado.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4539607" y="5851219"/>
            <a:ext cx="2981100" cy="167700"/>
          </a:xfrm>
          <a:prstGeom prst="roundRect">
            <a:avLst>
              <a:gd fmla="val 979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988793" y="5596269"/>
            <a:ext cx="3109165" cy="167785"/>
          </a:xfrm>
          <a:prstGeom prst="roundRect">
            <a:avLst>
              <a:gd fmla="val 9792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