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EsNF5DWj/eX/RFBpZ7xxgXdOd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CF01_1_interactivo_beneficios investigación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346582" y="1061255"/>
            <a:ext cx="3752184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interactivo de una imagen con tres botones. Al dar clic sobre cada uno, aparece su texto respectivo, tal como se aprecia en las siguientes diapositivas.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https://www.freepik.es/foto-gratis/plan-marketing-estrategia-comercial-negocio_18122534.htm#query=mercadeo&amp;position=33&amp;from_view=search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70" y="876748"/>
            <a:ext cx="7653146" cy="51045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/>
          <p:nvPr/>
        </p:nvSpPr>
        <p:spPr>
          <a:xfrm>
            <a:off x="4286646" y="876748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5940014" y="1913965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2187388" y="2765399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https://www.freepik.es/foto-gratis/plan-marketing-estrategia-comercial-negocio_18122534.htm#query=mercadeo&amp;position=33&amp;from_view=search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70" y="876748"/>
            <a:ext cx="7653146" cy="510450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4286646" y="876748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5940014" y="1913965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187388" y="2765399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553385" y="1314459"/>
            <a:ext cx="5120640" cy="2493748"/>
          </a:xfrm>
          <a:prstGeom prst="wedgeRoundRectCallout">
            <a:avLst>
              <a:gd fmla="val 25806" name="adj1"/>
              <a:gd fmla="val -58136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63446" y="1606260"/>
            <a:ext cx="450051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Reaccionar rápidamente ante los cambios del mercado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Las compañías requieren estar muy atentas a los cambios que se presentan en el entorno y en el comportamiento de sus clientes, ya que ello permite generar acciones de mercadeo y comercialización oportunas y en este sentido la investigación de mercados entrega información que permita generar este tipo de reacción. </a:t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https://www.freepik.es/foto-gratis/plan-marketing-estrategia-comercial-negocio_18122534.htm#query=mercadeo&amp;position=33&amp;from_view=search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70" y="876748"/>
            <a:ext cx="7653146" cy="5104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286646" y="876748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5940014" y="1913965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2187388" y="2765399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1979406" y="2366522"/>
            <a:ext cx="5416777" cy="2124956"/>
          </a:xfrm>
          <a:prstGeom prst="wedgeRoundRectCallout">
            <a:avLst>
              <a:gd fmla="val 25806" name="adj1"/>
              <a:gd fmla="val -58136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2343374" y="2673061"/>
            <a:ext cx="485570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Desarrollo de estrategias pertinentes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La investigación de mercados proporciona información clave para desarrollar estrategias acordes con las necesidades y expectativas de los clientes, suministrando adicionalmente, la posibilidad de detectar áreas de fallo o donde se evidencien acciones de mejora.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https://www.freepik.es/foto-gratis/plan-marketing-estrategia-comercial-negocio_18122534.htm#query=mercadeo&amp;position=33&amp;from_view=search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70" y="876748"/>
            <a:ext cx="7653146" cy="5104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4286646" y="876748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5940014" y="1913965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2187388" y="2765399"/>
            <a:ext cx="311972" cy="29180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2714794" y="1858160"/>
            <a:ext cx="5054431" cy="3496235"/>
          </a:xfrm>
          <a:prstGeom prst="wedgeRoundRectCallout">
            <a:avLst>
              <a:gd fmla="val -55357" name="adj1"/>
              <a:gd fmla="val -20330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121795" y="2159727"/>
            <a:ext cx="4486068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Optimización de recursos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En ocasiones, acciones como la inversión en el lanzamiento de un nuevo producto o una campaña promocional suelen ser muy costosas si no se enfocan bien porque no se conocen a fondo las necesidades del mercado. Por ejemplo, no se deberían destinar altos recursos en publicidad creyendo que es la mejor estrategia sin </a:t>
            </a:r>
            <a:r>
              <a:rPr lang="es-ES">
                <a:latin typeface="Noto Sans Symbols"/>
                <a:ea typeface="Noto Sans Symbols"/>
                <a:cs typeface="Noto Sans Symbols"/>
                <a:sym typeface="Noto Sans Symbols"/>
              </a:rPr>
              <a:t>nisiquiera</a:t>
            </a:r>
            <a:r>
              <a:rPr b="0" i="0" lang="es-ES" sz="1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conocer y analizar antes qué es lo que nuestros clientes opinan, desean, quieren y necesitan. Es por esto fundamental conocer su forma de pensar, para así poder cumplir con sus expectativas, obteniendo con ello mejores resultados.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