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vq/7Gz/wur0uXB/ZIz0uyk7UD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pack-cuatro-banners-infograficos-planos_1146790.htm#query=infograf%C3%ADa%20cuatro&amp;position=6&amp;from_view=search" TargetMode="External"/><Relationship Id="rId4" Type="http://schemas.openxmlformats.org/officeDocument/2006/relationships/hyperlink" Target="https://www.flaticon.es/icono-gratis/casa_263115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12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hyperlink" Target="https://www.flaticon.es/icono-gratis/empresa_993891" TargetMode="External"/><Relationship Id="rId6" Type="http://schemas.openxmlformats.org/officeDocument/2006/relationships/hyperlink" Target="https://www.flaticon.es/icono-gratis/empresa_3891613?related_id=3891710&amp;origin=search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s://www.epm.com.co/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CF01_2_gráfico_variables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8393726" y="1116106"/>
            <a:ext cx="365536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8253350" y="4331017"/>
            <a:ext cx="3948174" cy="25269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https://www.freepik.es/vector-gratis/pack-cuatro-banners-infograficos-planos_1146790.htm#query=infograf%C3%ADa%20cuatro&amp;position=6&amp;from_view=search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https://www.flaticon.es/icono-gratis/casa_263115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https://www.flaticon.es/icono-gratis/empresa_993891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https://www.flaticon.es/icono-gratis/empresa_3891613?related_id=3891710&amp;origin=search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https://www.flaticon.es/icono-gratis/gobierno_1582027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7">
            <a:alphaModFix/>
          </a:blip>
          <a:srcRect b="7765" l="6758" r="12770" t="7684"/>
          <a:stretch/>
        </p:blipFill>
        <p:spPr>
          <a:xfrm>
            <a:off x="1291621" y="647812"/>
            <a:ext cx="5294060" cy="55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/>
          <p:nvPr/>
        </p:nvSpPr>
        <p:spPr>
          <a:xfrm>
            <a:off x="2507236" y="1116106"/>
            <a:ext cx="828339" cy="51435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2507236" y="2451847"/>
            <a:ext cx="828339" cy="51435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2507236" y="3816666"/>
            <a:ext cx="828339" cy="51435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2507236" y="5181485"/>
            <a:ext cx="828339" cy="51435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3464667" y="1019287"/>
            <a:ext cx="1861072" cy="61117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464667" y="2355028"/>
            <a:ext cx="1861072" cy="61117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3464667" y="3768256"/>
            <a:ext cx="1861072" cy="61117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3464667" y="5133075"/>
            <a:ext cx="1861072" cy="61117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5530605" y="1116106"/>
            <a:ext cx="451820" cy="61117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5530605" y="2451847"/>
            <a:ext cx="548170" cy="61117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552121" y="3816666"/>
            <a:ext cx="548170" cy="61117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530605" y="5181485"/>
            <a:ext cx="548170" cy="61117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2547331" y="1229133"/>
            <a:ext cx="7683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Hogares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483624" y="2566996"/>
            <a:ext cx="875561" cy="256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Empresas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2379210" y="3866190"/>
            <a:ext cx="1104399" cy="42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Grandes clientes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2522484" y="5296634"/>
            <a:ext cx="845103" cy="256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Gobierno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3464667" y="1030293"/>
            <a:ext cx="210327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rurales y clientes estratos 1 al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ubicados en Antioquia.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3450937" y="2427012"/>
            <a:ext cx="210327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Microempresa, pequeña empresa y mediana empresa, ubicadas en Antioquia.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3477771" y="3730853"/>
            <a:ext cx="184796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Corporativos, multilatinas, multinacionales con presencia en Antioquia.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3496679" y="5271626"/>
            <a:ext cx="18479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 públicas con presencia en Antioquia.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1291621" y="6250724"/>
            <a:ext cx="57438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Nota. E</a:t>
            </a:r>
            <a:r>
              <a:rPr b="0" i="0" lang="es-ES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laborada con base en la información disponible en: </a:t>
            </a:r>
            <a:r>
              <a:rPr b="0" i="0" lang="es-E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https://www.epm.com.co/site/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67945" y="1118847"/>
            <a:ext cx="430888" cy="43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45967" y="2533379"/>
            <a:ext cx="387430" cy="387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7945" y="3851878"/>
            <a:ext cx="490775" cy="4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20653" y="5271626"/>
            <a:ext cx="438057" cy="43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