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c9mYG3dzHy47C/TzWnDpHe4f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ik.es/vector-gratis/sistema-localizacion-geografica_5190673.htm#&amp;position=1&amp;from_view=detail#query=c&amp;position=1&amp;from_view=detai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CF01_2_2_gráfico_conceptos georeferenciación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5289617" y="496643"/>
            <a:ext cx="2571078" cy="5939117"/>
          </a:xfrm>
          <a:prstGeom prst="rect">
            <a:avLst/>
          </a:prstGeom>
          <a:solidFill>
            <a:srgbClr val="242E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590" y="496643"/>
            <a:ext cx="5939118" cy="59391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3535679" y="785308"/>
            <a:ext cx="2571078" cy="1538344"/>
          </a:xfrm>
          <a:prstGeom prst="rect">
            <a:avLst/>
          </a:prstGeom>
          <a:solidFill>
            <a:srgbClr val="242E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519424" y="2018865"/>
            <a:ext cx="35926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coordenadas </a:t>
            </a:r>
            <a:endParaRPr sz="2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2826657" y="2515083"/>
            <a:ext cx="23218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Hace relación a un sistema que codifica cada una de las posiciones sobre la superficie, de tal modo que se asigne un punto específico a cada objeto.</a:t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5691925" y="1034030"/>
            <a:ext cx="19912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Coordenadas</a:t>
            </a:r>
            <a:endParaRPr sz="2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627881" y="1475675"/>
            <a:ext cx="19912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Hace alusión a la representación específica de la ubicación a partir de la latitud y la longitud, una medida en la Tierra.</a:t>
            </a:r>
            <a:endParaRPr dirty="0"/>
          </a:p>
        </p:txBody>
      </p:sp>
      <p:sp>
        <p:nvSpPr>
          <p:cNvPr id="90" name="Google Shape;90;p5"/>
          <p:cNvSpPr/>
          <p:nvPr/>
        </p:nvSpPr>
        <p:spPr>
          <a:xfrm>
            <a:off x="332590" y="5755341"/>
            <a:ext cx="7528105" cy="68041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483918" y="5864717"/>
            <a:ext cx="73815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sea más claro, se puede interpretar que el sistema tiene almacenadas todas las coordenadas, es decir, el sistema es el todo y la coordenada es cada una de las partes que integran el sistema.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605" y="2535999"/>
            <a:ext cx="2332660" cy="11535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/>
          <p:nvPr/>
        </p:nvSpPr>
        <p:spPr>
          <a:xfrm>
            <a:off x="1762786" y="2835107"/>
            <a:ext cx="1034213" cy="101566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 rot="10800000">
            <a:off x="613186" y="503358"/>
            <a:ext cx="4283776" cy="62214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943520" y="572961"/>
            <a:ext cx="362310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i="0" u="none" strike="noStrike" cap="non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La georreferenciación </a:t>
            </a:r>
            <a:endParaRPr sz="2500" b="1" i="0" u="none" strike="noStrike" cap="non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8416912" y="1249473"/>
            <a:ext cx="3611524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 La idea es que visualmente se pueda comprender ambos conceptos. Los mapas de latitud y longitud deben rehacerse.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253350" y="5335793"/>
            <a:ext cx="3948174" cy="15222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1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https://www.freepik.es/vector-gratis/sistema-localizacion-geografica_5190673.htm#&amp;position=1&amp;from_view=detail#query=c&amp;position=1&amp;from_view=detail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https://klasikoa.eimakatalogoa.eus/14650/coordenadas_cartesianas/modulos/es/content_1_5.html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</cp:revision>
  <dcterms:modified xsi:type="dcterms:W3CDTF">2022-08-06T22:13:14Z</dcterms:modified>
</cp:coreProperties>
</file>