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BztMDaCmXS0S5QY43DPl+HxnP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" name="Google Shape;11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" name="Google Shape;14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CF01_3_Acordeón_Leyes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adecuar contenido en la referencia: Acordion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tipo A.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total son cuatro pestañas. Al dar clic sobre cada una, se despliega la información correspondiente.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387276" y="1909956"/>
            <a:ext cx="7637929" cy="590326"/>
          </a:xfrm>
          <a:prstGeom prst="roundRect">
            <a:avLst>
              <a:gd fmla="val 7555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387275" y="2600238"/>
            <a:ext cx="7637929" cy="590326"/>
          </a:xfrm>
          <a:prstGeom prst="roundRect">
            <a:avLst>
              <a:gd fmla="val 7555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387275" y="3290520"/>
            <a:ext cx="7637929" cy="590326"/>
          </a:xfrm>
          <a:prstGeom prst="roundRect">
            <a:avLst>
              <a:gd fmla="val 7555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387274" y="3978336"/>
            <a:ext cx="7637929" cy="590326"/>
          </a:xfrm>
          <a:prstGeom prst="roundRect">
            <a:avLst>
              <a:gd fmla="val 7555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658969" y="2020453"/>
            <a:ext cx="184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Ley 1266 de 2008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658969" y="2710735"/>
            <a:ext cx="184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Ley 1581 de 2012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658969" y="3401017"/>
            <a:ext cx="22765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Decreto 1377 de 2013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658969" y="4088833"/>
            <a:ext cx="184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Ley 2157 de 2021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322728" y="334158"/>
            <a:ext cx="7637929" cy="4113257"/>
          </a:xfrm>
          <a:prstGeom prst="roundRect">
            <a:avLst>
              <a:gd fmla="val 1801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322729" y="4547372"/>
            <a:ext cx="7637929" cy="590326"/>
          </a:xfrm>
          <a:prstGeom prst="roundRect">
            <a:avLst>
              <a:gd fmla="val 7555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322729" y="5237654"/>
            <a:ext cx="7637929" cy="590326"/>
          </a:xfrm>
          <a:prstGeom prst="roundRect">
            <a:avLst>
              <a:gd fmla="val 7555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22728" y="5925470"/>
            <a:ext cx="7637929" cy="590326"/>
          </a:xfrm>
          <a:prstGeom prst="roundRect">
            <a:avLst>
              <a:gd fmla="val 7555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594421" y="444656"/>
            <a:ext cx="184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Ley 1266 de 2008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594423" y="4657869"/>
            <a:ext cx="184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Ley 1581 de 2012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594423" y="5348151"/>
            <a:ext cx="22765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Decreto 1377 de 2013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594423" y="6035967"/>
            <a:ext cx="184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Ley 2157 de 2021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594421" y="1014165"/>
            <a:ext cx="701123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considera pionera en este tema, dado que establece los lineamientos para el manejo de la información reflejada en bases de datos personales, especialmente en lo orientado a los datos financieros, comerciales y crediticios.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ley es importante porque define las tipologías de datos: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Dato privado: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aquel que por su naturaleza íntima o reservada solo es relevante para el titular, por ejemplo: dirección de residencia, número telefónico fijo y número telefónico celular.</a:t>
            </a:r>
            <a:endParaRPr/>
          </a:p>
          <a:p>
            <a:pPr indent="-10160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Dato semiprivado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es el que no tiene connotación íntima, ni pública, cuyo conocimiento puede interesar no solo a su titular sino a cierto sector o grupo de personas, tales como: datos financieros o datos crediticios</a:t>
            </a:r>
            <a:endParaRPr/>
          </a:p>
          <a:p>
            <a:pPr indent="-10160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Datos públicos: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accesibles a través de sentencias judiciales, boletines y registros oficiales, por ejemplo: profesión, calidad de comerciante o si la persona es servidora pública.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Asimismo, la ley establece los derechos de los titulares de la información, los deberes de los operadores, las fuentes y los usuarios de la información.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https://www.freepik.es/foto-gratis/concepto-identidad-formulario-informacion-personal_18411397.htm#query=habeas%20data&amp;position=45&amp;from_view=search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398031" y="619038"/>
            <a:ext cx="7637929" cy="590326"/>
          </a:xfrm>
          <a:prstGeom prst="roundRect">
            <a:avLst>
              <a:gd fmla="val 7555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398031" y="1308120"/>
            <a:ext cx="7637929" cy="3633514"/>
          </a:xfrm>
          <a:prstGeom prst="roundRect">
            <a:avLst>
              <a:gd fmla="val 2411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98032" y="5068875"/>
            <a:ext cx="7637929" cy="590326"/>
          </a:xfrm>
          <a:prstGeom prst="roundRect">
            <a:avLst>
              <a:gd fmla="val 7555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398031" y="5756691"/>
            <a:ext cx="7637929" cy="590326"/>
          </a:xfrm>
          <a:prstGeom prst="roundRect">
            <a:avLst>
              <a:gd fmla="val 7555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669724" y="729535"/>
            <a:ext cx="184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Ley 1266 de 2008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669725" y="1418617"/>
            <a:ext cx="184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Ley 1581 de 2012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669726" y="5179372"/>
            <a:ext cx="22765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Decreto 1377 de 2013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669726" y="5867188"/>
            <a:ext cx="184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Ley 2157 de 2021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669724" y="2007678"/>
            <a:ext cx="311696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considerada la ley de leyes para el tratamiento de datos en el país, tanto para entidades públicas como para empresas privadas y comúnmente se denomina “Ley de Habeas Data General”.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Reconoce y protege el derecho constitucional que tienen todas las personas a conocer, actualizar y rectificar las informaciones que se hayan recogido sobre ellas en bases de datos o archivos que sean susceptibles de tratamiento.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5663" y="2007678"/>
            <a:ext cx="3591325" cy="262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398032" y="708374"/>
            <a:ext cx="7637929" cy="590326"/>
          </a:xfrm>
          <a:prstGeom prst="roundRect">
            <a:avLst>
              <a:gd fmla="val 7555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398031" y="1398656"/>
            <a:ext cx="7637929" cy="590326"/>
          </a:xfrm>
          <a:prstGeom prst="roundRect">
            <a:avLst>
              <a:gd fmla="val 7555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398031" y="2088938"/>
            <a:ext cx="7637929" cy="3422252"/>
          </a:xfrm>
          <a:prstGeom prst="roundRect">
            <a:avLst>
              <a:gd fmla="val 2465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398031" y="5636222"/>
            <a:ext cx="7637929" cy="590326"/>
          </a:xfrm>
          <a:prstGeom prst="roundRect">
            <a:avLst>
              <a:gd fmla="val 7555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669725" y="818871"/>
            <a:ext cx="184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Ley 1266 de 2008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669725" y="1509153"/>
            <a:ext cx="184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Ley 1581 de 2012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669725" y="2199435"/>
            <a:ext cx="22765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Decreto 1377 de 2013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69726" y="5746719"/>
            <a:ext cx="184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Ley 2157 de 2021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700620" y="2847951"/>
            <a:ext cx="703275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el Decreto que reglamenta la Ley 1581 de 2012, en ella se define en el artículo 5°: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“El responsable del tratamiento deberá adoptar procedimientos para solicitar, a más tardar en el momento de la recolección de sus datos, la autorización del titular para el tratamiento de los mismos e informarle los datos personales que serán recolectados así como todas las finalidades específicas del Tratamiento para las cuales se obtiene el consentimiento”.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Acá es muy importante precisar que lo anterior, implica que los datos de la persona no quedan inscritos asociados a una marca o empresa sino a un fin determinado. Ejemplo: si la persona autorizó que los datos fueran utilizados por la Empresa Mati Shoes para enviar notificaciones de tipo legal, la empresa no puede enviar información comercial a dicho titular, por lo que las empresas deben ser muy cuidadosas en referenciar claramente cuál es la finalidad con la que la persona autorizó que sus datos </a:t>
            </a:r>
            <a:r>
              <a:rPr lang="es-ES" sz="1200"/>
              <a:t>fueren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tratados.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https://www.freepik.es/foto-gratis/primer-plano-persona-que-tiene-facturas-calcula_3295431.htm#query=pagar&amp;position=4&amp;from_view=search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365761" y="742949"/>
            <a:ext cx="7637929" cy="590326"/>
          </a:xfrm>
          <a:prstGeom prst="roundRect">
            <a:avLst>
              <a:gd fmla="val 7555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365760" y="1433231"/>
            <a:ext cx="7637929" cy="590326"/>
          </a:xfrm>
          <a:prstGeom prst="roundRect">
            <a:avLst>
              <a:gd fmla="val 7555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365760" y="2123513"/>
            <a:ext cx="7637929" cy="590326"/>
          </a:xfrm>
          <a:prstGeom prst="roundRect">
            <a:avLst>
              <a:gd fmla="val 7555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365759" y="2811329"/>
            <a:ext cx="7637929" cy="3003378"/>
          </a:xfrm>
          <a:prstGeom prst="roundRect">
            <a:avLst>
              <a:gd fmla="val 2950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637454" y="853446"/>
            <a:ext cx="184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Ley 1266 de 2008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637454" y="1543728"/>
            <a:ext cx="184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Ley 1581 de 2012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637454" y="2234010"/>
            <a:ext cx="22765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Decreto 1377 de 2013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637454" y="2921826"/>
            <a:ext cx="184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Ley 2157 de 2021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697720" y="3490211"/>
            <a:ext cx="356060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conocida como la ley de cuenta nueva y modificó la Ley 1266 de 2008. Tiene por objetivo otorgar una serie de beneficios a las personas que por diversas razones incumplieron el pago de sus obligaciones, creando posibilidades para organizar su historial crediticio, bajo el condicional que se pongan al día con sus obligaciones; ello implica que las personas que se acojan y cumplan con los pagos saldrán de las bases de datos negativas de las centrales de riesgo. 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0126" y="3291158"/>
            <a:ext cx="3368715" cy="2249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