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k3vMbMj150kyRslH0arTeNBY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CF01_3_gráfico_base normativa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4066391" y="1621136"/>
            <a:ext cx="4044875" cy="34026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978" y="0"/>
                </a:moveTo>
                <a:close/>
                <a:lnTo>
                  <a:pt x="-2978" y="120000"/>
                </a:lnTo>
              </a:path>
              <a:path extrusionOk="0" fill="none" h="120000" w="120000">
                <a:moveTo>
                  <a:pt x="-2978" y="15672"/>
                </a:moveTo>
                <a:lnTo>
                  <a:pt x="-13127" y="15494"/>
                </a:lnTo>
              </a:path>
            </a:pathLst>
          </a:custGeom>
          <a:solidFill>
            <a:srgbClr val="FFF2CC">
              <a:alpha val="44705"/>
            </a:srgbClr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8395434" y="0"/>
            <a:ext cx="3796565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8454158" y="1257300"/>
            <a:ext cx="375674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esquema de acuerdo a referencia visual dada.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395434" y="0"/>
            <a:ext cx="3796565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8395434" y="5602432"/>
            <a:ext cx="3806090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-4087167" y="993831"/>
            <a:ext cx="7682316" cy="4870337"/>
            <a:chOff x="-4087167" y="-627305"/>
            <a:chExt cx="7682316" cy="4870337"/>
          </a:xfrm>
        </p:grpSpPr>
        <p:sp>
          <p:nvSpPr>
            <p:cNvPr id="89" name="Google Shape;89;p5"/>
            <p:cNvSpPr/>
            <p:nvPr/>
          </p:nvSpPr>
          <p:spPr>
            <a:xfrm>
              <a:off x="-4087167" y="-627305"/>
              <a:ext cx="4870337" cy="4870337"/>
            </a:xfrm>
            <a:prstGeom prst="blockArc">
              <a:avLst>
                <a:gd fmla="val 18900000" name="adj1"/>
                <a:gd fmla="val 2700000" name="adj2"/>
                <a:gd fmla="val 444" name="adj3"/>
              </a:avLst>
            </a:prstGeom>
            <a:noFill/>
            <a:ln cap="flat" cmpd="sng" w="25400">
              <a:solidFill>
                <a:srgbClr val="78A8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3115" y="225910"/>
              <a:ext cx="3252034" cy="452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 txBox="1"/>
            <p:nvPr/>
          </p:nvSpPr>
          <p:spPr>
            <a:xfrm>
              <a:off x="343115" y="225910"/>
              <a:ext cx="3252034" cy="45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8850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Artículos 15 y 20  de la Constitución Política de Colombia de 1991</a:t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60546" y="169396"/>
              <a:ext cx="565138" cy="5651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67084" y="903859"/>
              <a:ext cx="2928065" cy="452110"/>
            </a:xfrm>
            <a:prstGeom prst="rect">
              <a:avLst/>
            </a:prstGeom>
            <a:solidFill>
              <a:srgbClr val="6794C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 txBox="1"/>
            <p:nvPr/>
          </p:nvSpPr>
          <p:spPr>
            <a:xfrm>
              <a:off x="667084" y="903859"/>
              <a:ext cx="2928065" cy="45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8850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Ley 1266 de 2008</a:t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84515" y="847345"/>
              <a:ext cx="565138" cy="5651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66516" y="1581808"/>
              <a:ext cx="2828632" cy="452110"/>
            </a:xfrm>
            <a:prstGeom prst="rect">
              <a:avLst/>
            </a:prstGeom>
            <a:solidFill>
              <a:srgbClr val="9EBBDD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766516" y="1581808"/>
              <a:ext cx="2828632" cy="45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8850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Ley 1581 de 2012</a:t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83947" y="1525294"/>
              <a:ext cx="565138" cy="5651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67084" y="2259757"/>
              <a:ext cx="2928065" cy="452110"/>
            </a:xfrm>
            <a:prstGeom prst="rect">
              <a:avLst/>
            </a:prstGeom>
            <a:solidFill>
              <a:srgbClr val="9EBBDD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 txBox="1"/>
            <p:nvPr/>
          </p:nvSpPr>
          <p:spPr>
            <a:xfrm>
              <a:off x="667084" y="2259757"/>
              <a:ext cx="2928065" cy="45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8850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Decreto 1377 de 2013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84515" y="2203243"/>
              <a:ext cx="565138" cy="5651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43115" y="2937705"/>
              <a:ext cx="3252034" cy="452110"/>
            </a:xfrm>
            <a:prstGeom prst="rect">
              <a:avLst/>
            </a:prstGeom>
            <a:solidFill>
              <a:srgbClr val="6794C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343115" y="2937705"/>
              <a:ext cx="3252034" cy="45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8850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Ley 2157 de 2021</a:t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0546" y="2881192"/>
              <a:ext cx="565138" cy="5651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5"/>
          <p:cNvSpPr/>
          <p:nvPr/>
        </p:nvSpPr>
        <p:spPr>
          <a:xfrm>
            <a:off x="4267200" y="1813173"/>
            <a:ext cx="35428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Artículo 15.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 que todas las personas tienen derecho a su intimidad personal, familiar y a su buen nombre, y el Estado debe respetarlos y hacerlos respetar.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igual modo, tienen derecho a conocer, actualizar y rectificar las informaciones que se hayan recogido sobre ellas en bancos de datos y en archivos de entidades públicas y privadas.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4267199" y="3765667"/>
            <a:ext cx="37364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Artículo 20.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que se garantiza a toda persona la libertad de expresar y difundir su pensamiento y opiniones, la de informar y recibir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veraz e imparcial,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la de fundar medios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masivos de comunicación.</a:t>
            </a:r>
            <a:endParaRPr/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88828" y="3790044"/>
            <a:ext cx="2315514" cy="1780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0" y="1430771"/>
            <a:ext cx="8253300" cy="2646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