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oQFzptbaUUvQmqTUi5xKePRu4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ng.es/png-0gfgts/" TargetMode="External"/><Relationship Id="rId4" Type="http://schemas.openxmlformats.org/officeDocument/2006/relationships/hyperlink" Target="https://iconape.com/hubspot-logo-logo-icon-svg-png.html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CF01_4_2_slyder_herram_virtual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285635" y="1067927"/>
            <a:ext cx="361233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contenido en la referencia: slyders F. En total son cuatro tarjetas.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https://www.freepng.es/png-0gfgts/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https://iconape.com/hubspot-logo-logo-icon-svg-png.html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https://www.g2.com/compare/alchemer-vs-surveysparrow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430306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949389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468472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2" y="2949913"/>
            <a:ext cx="403134" cy="47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1249" y="2949913"/>
            <a:ext cx="362101" cy="4790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700038" y="3112511"/>
            <a:ext cx="20844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SurveyMonkey es una de las plataformas más utilizadas. Permite realizar encuestas personalizadas y que el cuestionario pueda ser enviado directamente a los clientes desde la aplicación o a través de un 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192783" y="3112511"/>
            <a:ext cx="21569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Hubspot es uno de los Sistemas de Administración con los Clientes (llamados por sus siglas en Inglés CRM) con más atributos. Eso ha llevado a que desarrollen un 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llamado “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clientes” que tiene por fin el diseño y envío de encuestas.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674914" y="3112511"/>
            <a:ext cx="22532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SurveySparrow se define como una plataforma de gestión de la experiencia omnicanal, por lo que tienen habilitado formularios clásicos, encuestas por chat y evaluaciones preconfiguradas de satisfacción de clientes.</a:t>
            </a:r>
            <a:endParaRPr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8299" y="2183802"/>
            <a:ext cx="1699549" cy="642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71769" y="2326201"/>
            <a:ext cx="1355615" cy="49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32347" y="1934006"/>
            <a:ext cx="1293612" cy="129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https://www.questionpro.com/about/brand.html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30306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949389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468472" y="1818042"/>
            <a:ext cx="2400376" cy="2904565"/>
          </a:xfrm>
          <a:prstGeom prst="roundRect">
            <a:avLst>
              <a:gd fmla="val 616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2" y="2949913"/>
            <a:ext cx="403134" cy="47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1249" y="2949913"/>
            <a:ext cx="362101" cy="47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655224" y="3103948"/>
            <a:ext cx="21569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Hubspot es uno de los Sistemas de Administración con los Clientes (llamados por sus siglas en Inglés CRM) con más atributos. Eso ha llevado a que desarrollen un 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llamado “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clientes” que tiene por fin el diseño y envío de encuestas.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137355" y="3103948"/>
            <a:ext cx="225328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SurveySparrow se define como una plataforma de gestión de la experiencia omnicanal, por lo que tienen habilitado formularios clásicos, encuestas por chat y evaluaciones preconfiguradas de satisfacción de clientes.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806416" y="3270324"/>
            <a:ext cx="19902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21145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QuestionPro permite crear formularios personalizados e incluso exportar los resultados en </a:t>
            </a:r>
            <a:r>
              <a:rPr b="0" i="1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estadísticos.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941" y="2368907"/>
            <a:ext cx="1355615" cy="49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3519" y="1976712"/>
            <a:ext cx="1293612" cy="129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0004" y="1202932"/>
            <a:ext cx="1901015" cy="1901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