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JaCEBDw0UcSjimsxPUktbu6iA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Google Shape;10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7" name="Google Shape;17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1" name="Google Shape;20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5" name="Google Shape;22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CF01_5_pestañas A_enfermedades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8384233" y="1048845"/>
            <a:ext cx="3676881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adecuar contenido en la referencia: Pestañas A. En total son siete botones. Cada pestaña tiene su respectivo contenido, tal como se aprecia en todas las diapositivas.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8253350" y="5303520"/>
            <a:ext cx="3948174" cy="155447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https://www.freepik.es/foto-gratis/cosechado-vista-manos-mecanografia-computadora_1121914.htm#query=digitar&amp;position=0&amp;from_view=search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344245" y="365760"/>
            <a:ext cx="2463501" cy="50560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344244" y="1004495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344244" y="164323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344244" y="2281965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344243" y="292070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344243" y="3559435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344242" y="419817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3067045" y="365760"/>
            <a:ext cx="4882856" cy="4550485"/>
          </a:xfrm>
          <a:prstGeom prst="roundRect">
            <a:avLst>
              <a:gd fmla="val 4764" name="adj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470012" y="465950"/>
            <a:ext cx="22935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Tenosinovitis de estiloides radial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3418463" y="2787574"/>
            <a:ext cx="4224170" cy="1954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enfermedad también conocida como tenosinovitis de Quervain, afecta principalmente las manos, produciendo una inflamación en los dedos pulgares. Se genera debido a los movimientos repetitivos que se realizan al momento de la digitación en equipos de cómputo. El síntoma principal es dolor permanente en los dedos y en la muñeca, adicionalmente se disminuye el movimiento en la falange.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Prevención: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forma de prevenir la enfermedad es realizando ejercicios de estiramiento tanto en las manos como en los dedos, con intervalos de 15 repeticiones por cada dedo.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sechado, vista, manos, mecanografía, computadora Foto gratis" id="97" name="Google Shape;97;p5"/>
          <p:cNvPicPr preferRelativeResize="0"/>
          <p:nvPr/>
        </p:nvPicPr>
        <p:blipFill rotWithShape="1">
          <a:blip r:embed="rId3">
            <a:alphaModFix/>
          </a:blip>
          <a:srcRect b="13870" l="0" r="0" t="11506"/>
          <a:stretch/>
        </p:blipFill>
        <p:spPr>
          <a:xfrm>
            <a:off x="3598246" y="676329"/>
            <a:ext cx="3890236" cy="193380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/>
          <p:nvPr/>
        </p:nvSpPr>
        <p:spPr>
          <a:xfrm>
            <a:off x="470012" y="1102065"/>
            <a:ext cx="15728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Bursitis del olécranon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445702" y="1766358"/>
            <a:ext cx="19992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Síndrome del túnel carpiano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470012" y="2431409"/>
            <a:ext cx="15183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Fatiga ocular digital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457989" y="3031206"/>
            <a:ext cx="13965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Afonías y disfonías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470012" y="3669942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Lumbalgias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470012" y="4223286"/>
            <a:ext cx="19749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Síndrome Burnout o desgaste profesional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8253350" y="5303520"/>
            <a:ext cx="3948174" cy="155447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https://www.freepik.es/foto-gratis/problemas-codo-paciente-primer-plano_7571994.htm#query=problema%20en%20el%20codo&amp;position=0&amp;from_view=search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44245" y="36576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344244" y="1004495"/>
            <a:ext cx="2463501" cy="50560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344244" y="164323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344244" y="2281965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344243" y="292070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344243" y="3559435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344242" y="419817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3067045" y="365760"/>
            <a:ext cx="4882856" cy="4550485"/>
          </a:xfrm>
          <a:prstGeom prst="roundRect">
            <a:avLst>
              <a:gd fmla="val 4764" name="adj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470012" y="465950"/>
            <a:ext cx="22935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Tenosinovitis de estiloides radial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3329375" y="2567042"/>
            <a:ext cx="4402346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Más conocida como codo de Popeye. Son inflamaciones generadas en órganos de las manos y brazos denominados bursas, que también limitan la movilidad de las extremidades. Se generan debido a tiempos prolongados en actividades como digitación y actividades realizadas desde dispositivos móviles.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Prevención: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importante mantener un plan de ejercicios diarios de estiramiento y masajes realizados ya sea en las manos o en los brazos que permitan distensiones en los músculos. De igual forma,</a:t>
            </a:r>
            <a:r>
              <a:rPr lang="es-ES" sz="1100"/>
              <a:t>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recomienda la implementación de recesos cortos durante las jornadas de trabajo que permitan realizar movimientos diferentes a los ejecutados durante la función laboral.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470012" y="1102065"/>
            <a:ext cx="15728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Bursitis del olécranon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oblemas del codo del paciente en primer plano Foto gratis"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153" y="561886"/>
            <a:ext cx="3372639" cy="189643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/>
          <p:nvPr/>
        </p:nvSpPr>
        <p:spPr>
          <a:xfrm>
            <a:off x="445702" y="1766358"/>
            <a:ext cx="19992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Síndrome del túnel carpiano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470012" y="2431409"/>
            <a:ext cx="15183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Fatiga ocular digital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457989" y="3031206"/>
            <a:ext cx="13965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Afonías y disfonías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470012" y="3669942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Lumbalgias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470012" y="4223286"/>
            <a:ext cx="19749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Síndrome Burnout o desgaste profesional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8253350" y="5303520"/>
            <a:ext cx="3948174" cy="155447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https://www.freepik.es/foto-gratis/mujer-sosteniendo-su-muneca-sindrome-office-sintomatico_5216331.htm#query=tunel%20carpiano&amp;position=4&amp;from_view=search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344245" y="36576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344244" y="1004495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344244" y="1643230"/>
            <a:ext cx="2463501" cy="50560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344244" y="2281965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344243" y="292070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344243" y="3559435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344242" y="419817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3067045" y="365760"/>
            <a:ext cx="4882856" cy="5884433"/>
          </a:xfrm>
          <a:prstGeom prst="roundRect">
            <a:avLst>
              <a:gd fmla="val 4764" name="adj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470012" y="465950"/>
            <a:ext cx="22935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Tenosinovitis de estiloides radial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3359574" y="2765399"/>
            <a:ext cx="443972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padecimiento que generalmente causa dolor, entumecimiento e inflamación en zonas de las muñecas, las manos y los brazos. Tiene la particularidad de que, si no se cuenta con un tratamiento a tiempo, los síntomas podrían empeorar al punto de no mejorar. Generalmente, este síndrome se presenta debido a la realización de movimientos repetitivos por tiempos prolongados y frecuentes, como, por ejemplo: digitación tanto en dispositivos móviles como en computadoras, tocar algún instrumento musical, etc., afectando en su gran mayoría a personas entre los 30 y 60 años adicionalmente es más común en las mujeres que en los hombres.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Prevención: </a:t>
            </a:r>
            <a:r>
              <a:rPr b="0" i="0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recomienda adoptar posturas correctas de las manos y las muñecas durante las jornadas de trabajo y al dormir. También, es muy importante asegurar puestos de trabajo ergonómicos que garanticen la correcta postura principalmente durante el desarrollo de las jornadas laborales, programar espacios de descanso no muy prolongados (2 a 3 min.) dentro del horario laboral que permitan descansar las muñecas, las manos y los brazos y, por último, implementar un plan de ejercicios diarios enfocados a ejercitación y relajación de los miembros que pueda afectar el síndrome.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470012" y="1102065"/>
            <a:ext cx="15728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Bursitis del olécranon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445702" y="1766358"/>
            <a:ext cx="19992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Síndrome del túnel carpiano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ujer sosteniendo su muñeca síndrome de office sintomático Foto gratis"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0950" y="556798"/>
            <a:ext cx="3086679" cy="205614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/>
          <p:nvPr/>
        </p:nvSpPr>
        <p:spPr>
          <a:xfrm>
            <a:off x="470012" y="2431409"/>
            <a:ext cx="15183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Fatiga ocular digital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457989" y="3031206"/>
            <a:ext cx="13965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Afonías y disfonías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470012" y="3669942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Lumbalgias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470012" y="4223286"/>
            <a:ext cx="19749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Síndrome Burnout o desgaste profesional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8253350" y="5303520"/>
            <a:ext cx="3948174" cy="155447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344245" y="36576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344244" y="1004495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344244" y="164323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344244" y="2281965"/>
            <a:ext cx="2463501" cy="50560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344243" y="292070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344243" y="3559435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344242" y="419817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3067045" y="365760"/>
            <a:ext cx="4882856" cy="5540188"/>
          </a:xfrm>
          <a:prstGeom prst="roundRect">
            <a:avLst>
              <a:gd fmla="val 4764" name="adj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470012" y="465950"/>
            <a:ext cx="22935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Tenosinovitis de estiloides radial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3270267" y="673931"/>
            <a:ext cx="4539786" cy="5001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padecimiento de la fatiga ocular digital o síndrome de la vista cansada no es más que el resultado del uso excesivo de la vista y los esfuerzos adicionales que se realizan con ella, como por ejemplo: pasar mucho tiempo leyendo o mirando la pantalla de un celular o computador o al conducir. Este tipo de actividades requieren que los ojos estén haciendo cambios constantes como pasar de vista de lejos a vista de cerca cuando se conduce, lo que hace que se genere esta fatiga visual.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mayoría de los casos, este síndrome afecta con mayor agresividad a las personas que tienen antecedentes de mala visión, ya que al sumar esta condición con la exposición por tiempos prolongados a actividades que generan la fatiga visual, los síntomas son mucho más marcados y el no tratarse a tiempo puede generar la pérdida de la visión de manera más rápida. De acuerdo con lo anterior, es muy importante estar alertas a los síntomas de la fatiga visual digital, que en la mayoría de los casos se relacionan con hinchazón, irritación y enrojecimiento en los ojos, vista borrosa, dolor de cabeza y lagrimeo constante.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Prevención: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cuanto a su prevención los expertos recomiendan en primera instancia adecuar puestos de trabajo ergonómicos, establecer tiempos de descanso dentro de la jornada de trabajo (2 a 3 min.) que permitan alejarse de la pantalla, realizar trabajos de visión cercana a una distancia no mayor a 50 cm, aumentar el número de parpadeos, mantener una buena postura, si se requiere la utilización de lentes, estos deben estar adaptados de acuerdo con la formulación médica y en lo posible realizar la lectura de textos impresos.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470012" y="1102065"/>
            <a:ext cx="15728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Bursitis del olécranon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445702" y="1766358"/>
            <a:ext cx="19992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Síndrome del túnel carpiano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470012" y="2431409"/>
            <a:ext cx="15183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Fatiga ocular digital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457989" y="3031206"/>
            <a:ext cx="13965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Afonías y disfonías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470012" y="3669942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Lumbalgias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470012" y="4223286"/>
            <a:ext cx="19749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Síndrome Burnout o desgaste profesional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8253350" y="5303520"/>
            <a:ext cx="3948174" cy="155447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Imagen: https://www.freepik.es/foto-gratis/mujer-gritando-gritando-aislados-sobre-fondo-blanco_1007522.htm#query=voz&amp;position=1&amp;from_view=search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344245" y="36576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344244" y="1004495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344244" y="164323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344244" y="2281965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344243" y="2920700"/>
            <a:ext cx="2463501" cy="50560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344243" y="3559435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344242" y="419817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3067045" y="365759"/>
            <a:ext cx="4882856" cy="4528969"/>
          </a:xfrm>
          <a:prstGeom prst="roundRect">
            <a:avLst>
              <a:gd fmla="val 2664" name="adj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470012" y="465950"/>
            <a:ext cx="22935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Tenosinovitis de estiloides radial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3313881" y="2686719"/>
            <a:ext cx="4389179" cy="1954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Comúnmente se conocen como la pérdida total (afonía) o parcial (disfonía) de la voz y se pueden presentar debido a la utilización de volúmenes muy altos al momento de hablar y al uso de malos hábitos vocales.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Prevención: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recomienda evitar posturas forzadas en la cabeza y cuello, evitar la ingesta de comidas o bebidas excesivamente frías o calientes, tener cuidado con los cambios bruscos de temperatura, realizar las funciones en lugares abiertos y ventilados, dar periodos de descanso a la voz y lubricar la garganta constantemente con el consumo de agua a temperatura ambiente.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470012" y="1102065"/>
            <a:ext cx="15728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Bursitis del olécranon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445702" y="1766358"/>
            <a:ext cx="19992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Síndrome del túnel carpiano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470012" y="2431409"/>
            <a:ext cx="15183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Fatiga ocular digital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457989" y="3031206"/>
            <a:ext cx="13965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Afonías y disfonías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ujer gritando / gritando aislados sobre fondo blanco Foto gratis" id="196" name="Google Shape;1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048" y="704221"/>
            <a:ext cx="3890932" cy="185223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/>
          <p:nvPr/>
        </p:nvSpPr>
        <p:spPr>
          <a:xfrm>
            <a:off x="470012" y="3669942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Lumbalgias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470012" y="4223286"/>
            <a:ext cx="19749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Síndrome Burnout o desgaste profesional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8253350" y="5303520"/>
            <a:ext cx="3948174" cy="155447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https://www.freepik.es/foto-gratis/mujer-vista-lateral-que-tiene-dolor-espalda-mientras-trabaja-casa_11905060.htm#query=Seguridad%20y%20Salud%20en%20el%20Trabajo&amp;position=29&amp;from_view=search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344245" y="36576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344244" y="1004495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344244" y="164323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344244" y="2281965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344243" y="292070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344243" y="3559435"/>
            <a:ext cx="2463501" cy="50560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344242" y="419817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3067045" y="365760"/>
            <a:ext cx="4882856" cy="4862456"/>
          </a:xfrm>
          <a:prstGeom prst="roundRect">
            <a:avLst>
              <a:gd fmla="val 4764" name="adj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470012" y="465950"/>
            <a:ext cx="22935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Tenosinovitis de estiloides radial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3276525" y="2765399"/>
            <a:ext cx="4463896" cy="229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afectaciones (dolores) en la espalda y su origen tiene que ver con la estructura musculoesquelética de la columna vertebral. Casi siempre se debe a malas posturas, falta de flexibilidad, degeneración muscular y exceso de peso. Esta patología afecta tanto a personas jóvenes, como adultas, aparece tanto en trabajos sedentarios, como en aquellos que implican un gran esfuerzo físico.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Prevención: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adoptar posturas correctas durante las jornadas de trabajo, utilizando puestos de trabajo ergonómicos y cumpliendo con rutinas diarias de ejercicios que permitan distensiones en los músculos que comprenden la espalda y el cuello. El tiempo y durabilidad de la rutina de ejercicio puede variar, de acuerdo con la intensidad del dolor o de la sensación de cansancio.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470012" y="1102065"/>
            <a:ext cx="15728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Bursitis del olécranon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445702" y="1766358"/>
            <a:ext cx="19992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Síndrome del túnel carpiano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470012" y="2431409"/>
            <a:ext cx="15183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Fatiga ocular digital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457989" y="3031206"/>
            <a:ext cx="13965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Afonías y disfonías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470012" y="3669942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Lumbalgias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ujer de vista lateral que tiene dolor de espalda mientras trabaja desde casa Foto gratis" id="221" name="Google Shape;2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4207" y="636631"/>
            <a:ext cx="3532463" cy="198630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/>
          <p:nvPr/>
        </p:nvSpPr>
        <p:spPr>
          <a:xfrm>
            <a:off x="470012" y="4223286"/>
            <a:ext cx="19749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Síndrome Burnout o desgaste profesional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8253350" y="5303520"/>
            <a:ext cx="3948174" cy="155447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https://www.freepik.es/foto-gratis/mujer-vista-lateral-que-tiene-dolor-espalda-mientras-trabaja-casa_11905060.htm#query=Seguridad%20y%20Salud%20en%20el%20Trabajo&amp;position=29&amp;from_view=search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344245" y="36576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344244" y="1004495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344244" y="164323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344244" y="2281965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344243" y="2920700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344243" y="3559435"/>
            <a:ext cx="2463501" cy="505609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344242" y="4198170"/>
            <a:ext cx="2463501" cy="50560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3067045" y="1004494"/>
            <a:ext cx="4882856" cy="4223721"/>
          </a:xfrm>
          <a:prstGeom prst="roundRect">
            <a:avLst>
              <a:gd fmla="val 4764" name="adj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470012" y="465950"/>
            <a:ext cx="22935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Tenosinovitis de estiloides radial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3416374" y="1240564"/>
            <a:ext cx="4393678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síndrome es un tipo de estrés prolongado que en la mayoría de los casos, se genera cuando el profesional o colaborador empieza a experimentar la sensación de realización de muchos esfuerzos laborales que no resultan ser compensados.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síndrome de Burnout, también conocido como el síndrome del aniquilamiento, es considerado como una enfermedad laboral que afecta tanto físicamente como emocional o psicológicamente. En cuanto a los síntomas que genera este síndrome, se hace necesario clasificarlos desde los siguientes aspectos: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Síntomas emocionales: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individuo puede experimentar irritabilidad, ansiedad, depresión, frustración, aburrimiento, aislamiento, enfado frecuente y cambios bruscos de humor,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Síntomas físicos: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fatiga muscular, dolor muscular, insomnio, pérdida de peso, dolor de cabeza, aparición de alergias y resfriados frecuentes.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Prevención: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recomienda destinar tiempos para desarrollar actividades diferentes a las laborales, para ello se sugiere determinar realizar actividades de mayor agrado.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470012" y="1102065"/>
            <a:ext cx="15728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Bursitis del olécranon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445702" y="1766358"/>
            <a:ext cx="19992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Síndrome del túnel carpiano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470012" y="2431409"/>
            <a:ext cx="15183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Fatiga ocular digital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457989" y="3031206"/>
            <a:ext cx="13965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Afonías y disfonías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470012" y="3669942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Lumbalgias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470012" y="4223286"/>
            <a:ext cx="19749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Síndrome Burnout o desgaste profesional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