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7" roundtripDataSignature="AMtx7mjfH6W71BHyJbj2lMAaai6t4+F6I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76" name="Google Shape;7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5: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81" name="Google Shape;8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9"/>
          <p:cNvSpPr txBox="1"/>
          <p:nvPr>
            <p:ph type="ctrTitle"/>
          </p:nvPr>
        </p:nvSpPr>
        <p:spPr>
          <a:xfrm>
            <a:off x="1524000" y="1122362"/>
            <a:ext cx="9144000" cy="23876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a:lvl2pPr>
            <a:lvl3pPr lvl="2" marR="0" algn="l">
              <a:lnSpc>
                <a:spcPct val="100000"/>
              </a:lnSpc>
              <a:spcBef>
                <a:spcPts val="0"/>
              </a:spcBef>
              <a:spcAft>
                <a:spcPts val="0"/>
              </a:spcAft>
              <a:buSzPts val="1400"/>
              <a:buNone/>
              <a:defRPr/>
            </a:lvl3pPr>
            <a:lvl4pPr lvl="3" marR="0" algn="l">
              <a:lnSpc>
                <a:spcPct val="100000"/>
              </a:lnSpc>
              <a:spcBef>
                <a:spcPts val="0"/>
              </a:spcBef>
              <a:spcAft>
                <a:spcPts val="0"/>
              </a:spcAft>
              <a:buSzPts val="1400"/>
              <a:buNone/>
              <a:defRPr/>
            </a:lvl4pPr>
            <a:lvl5pPr lvl="4" marR="0" algn="l">
              <a:lnSpc>
                <a:spcPct val="100000"/>
              </a:lnSpc>
              <a:spcBef>
                <a:spcPts val="0"/>
              </a:spcBef>
              <a:spcAft>
                <a:spcPts val="0"/>
              </a:spcAft>
              <a:buSzPts val="1400"/>
              <a:buNone/>
              <a:defRPr/>
            </a:lvl5pPr>
            <a:lvl6pPr lvl="5" marR="0" algn="l">
              <a:lnSpc>
                <a:spcPct val="100000"/>
              </a:lnSpc>
              <a:spcBef>
                <a:spcPts val="0"/>
              </a:spcBef>
              <a:spcAft>
                <a:spcPts val="0"/>
              </a:spcAft>
              <a:buSzPts val="1400"/>
              <a:buNone/>
              <a:defRPr/>
            </a:lvl6pPr>
            <a:lvl7pPr lvl="6" marR="0" algn="l">
              <a:lnSpc>
                <a:spcPct val="100000"/>
              </a:lnSpc>
              <a:spcBef>
                <a:spcPts val="0"/>
              </a:spcBef>
              <a:spcAft>
                <a:spcPts val="0"/>
              </a:spcAft>
              <a:buSzPts val="1400"/>
              <a:buNone/>
              <a:defRPr/>
            </a:lvl7pPr>
            <a:lvl8pPr lvl="7" marR="0" algn="l">
              <a:lnSpc>
                <a:spcPct val="100000"/>
              </a:lnSpc>
              <a:spcBef>
                <a:spcPts val="0"/>
              </a:spcBef>
              <a:spcAft>
                <a:spcPts val="0"/>
              </a:spcAft>
              <a:buSzPts val="1400"/>
              <a:buNone/>
              <a:defRPr/>
            </a:lvl8pPr>
            <a:lvl9pPr lvl="8" marR="0" algn="l">
              <a:lnSpc>
                <a:spcPct val="100000"/>
              </a:lnSpc>
              <a:spcBef>
                <a:spcPts val="0"/>
              </a:spcBef>
              <a:spcAft>
                <a:spcPts val="0"/>
              </a:spcAft>
              <a:buSzPts val="1400"/>
              <a:buNone/>
              <a:defRPr/>
            </a:lvl9pPr>
          </a:lstStyle>
          <a:p/>
        </p:txBody>
      </p:sp>
      <p:sp>
        <p:nvSpPr>
          <p:cNvPr id="13" name="Google Shape;13;p9"/>
          <p:cNvSpPr txBox="1"/>
          <p:nvPr>
            <p:ph idx="1" type="subTitle"/>
          </p:nvPr>
        </p:nvSpPr>
        <p:spPr>
          <a:xfrm>
            <a:off x="1524000" y="3602037"/>
            <a:ext cx="9144000" cy="1655761"/>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9"/>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5" name="Google Shape;15;p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6" name="Google Shape;16;p9"/>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68" name="Shape 68"/>
        <p:cNvGrpSpPr/>
        <p:nvPr/>
      </p:nvGrpSpPr>
      <p:grpSpPr>
        <a:xfrm>
          <a:off x="0" y="0"/>
          <a:ext cx="0" cy="0"/>
          <a:chOff x="0" y="0"/>
          <a:chExt cx="0" cy="0"/>
        </a:xfrm>
      </p:grpSpPr>
      <p:sp>
        <p:nvSpPr>
          <p:cNvPr id="69" name="Google Shape;69;p18"/>
          <p:cNvSpPr txBox="1"/>
          <p:nvPr>
            <p:ph type="title"/>
          </p:nvPr>
        </p:nvSpPr>
        <p:spPr>
          <a:xfrm rot="5400000">
            <a:off x="7133431" y="1956594"/>
            <a:ext cx="5811838" cy="2628899"/>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8"/>
          <p:cNvSpPr txBox="1"/>
          <p:nvPr>
            <p:ph idx="1" type="body"/>
          </p:nvPr>
        </p:nvSpPr>
        <p:spPr>
          <a:xfrm rot="5400000">
            <a:off x="1799431" y="-596105"/>
            <a:ext cx="5811838" cy="77342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71" name="Google Shape;71;p1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2" name="Google Shape;72;p1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3" name="Google Shape;73;p18"/>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7" name="Shape 17"/>
        <p:cNvGrpSpPr/>
        <p:nvPr/>
      </p:nvGrpSpPr>
      <p:grpSpPr>
        <a:xfrm>
          <a:off x="0" y="0"/>
          <a:ext cx="0" cy="0"/>
          <a:chOff x="0" y="0"/>
          <a:chExt cx="0" cy="0"/>
        </a:xfrm>
      </p:grpSpPr>
      <p:sp>
        <p:nvSpPr>
          <p:cNvPr id="18" name="Google Shape;18;p10"/>
          <p:cNvSpPr txBox="1"/>
          <p:nvPr>
            <p:ph type="title"/>
          </p:nvPr>
        </p:nvSpPr>
        <p:spPr>
          <a:xfrm>
            <a:off x="831850" y="1709738"/>
            <a:ext cx="10515599" cy="2852737"/>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6000"/>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0"/>
          <p:cNvSpPr txBox="1"/>
          <p:nvPr>
            <p:ph idx="1" type="body"/>
          </p:nvPr>
        </p:nvSpPr>
        <p:spPr>
          <a:xfrm>
            <a:off x="831850" y="4589462"/>
            <a:ext cx="10515599" cy="1500187"/>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Clr>
                <a:srgbClr val="888888"/>
              </a:buClr>
              <a:buSzPts val="2400"/>
              <a:buFont typeface="Calibri"/>
              <a:buNone/>
              <a:defRPr sz="2400">
                <a:solidFill>
                  <a:srgbClr val="888888"/>
                </a:solidFill>
              </a:defRPr>
            </a:lvl1pPr>
            <a:lvl2pPr indent="-228600" lvl="1" marL="914400" algn="l">
              <a:lnSpc>
                <a:spcPct val="90000"/>
              </a:lnSpc>
              <a:spcBef>
                <a:spcPts val="0"/>
              </a:spcBef>
              <a:spcAft>
                <a:spcPts val="0"/>
              </a:spcAft>
              <a:buClr>
                <a:srgbClr val="888888"/>
              </a:buClr>
              <a:buSzPts val="2000"/>
              <a:buFont typeface="Calibri"/>
              <a:buNone/>
              <a:defRPr sz="2000">
                <a:solidFill>
                  <a:srgbClr val="888888"/>
                </a:solidFill>
              </a:defRPr>
            </a:lvl2pPr>
            <a:lvl3pPr indent="-228600" lvl="2" marL="1371600" algn="l">
              <a:lnSpc>
                <a:spcPct val="90000"/>
              </a:lnSpc>
              <a:spcBef>
                <a:spcPts val="0"/>
              </a:spcBef>
              <a:spcAft>
                <a:spcPts val="0"/>
              </a:spcAft>
              <a:buClr>
                <a:srgbClr val="888888"/>
              </a:buClr>
              <a:buSzPts val="1800"/>
              <a:buFont typeface="Calibri"/>
              <a:buNone/>
              <a:defRPr sz="1800">
                <a:solidFill>
                  <a:srgbClr val="888888"/>
                </a:solidFill>
              </a:defRPr>
            </a:lvl3pPr>
            <a:lvl4pPr indent="-228600" lvl="3" marL="1828800" algn="l">
              <a:lnSpc>
                <a:spcPct val="90000"/>
              </a:lnSpc>
              <a:spcBef>
                <a:spcPts val="0"/>
              </a:spcBef>
              <a:spcAft>
                <a:spcPts val="0"/>
              </a:spcAft>
              <a:buClr>
                <a:srgbClr val="888888"/>
              </a:buClr>
              <a:buSzPts val="1600"/>
              <a:buFont typeface="Calibri"/>
              <a:buNone/>
              <a:defRPr sz="1600">
                <a:solidFill>
                  <a:srgbClr val="888888"/>
                </a:solidFill>
              </a:defRPr>
            </a:lvl4pPr>
            <a:lvl5pPr indent="-228600" lvl="4" marL="2286000" algn="l">
              <a:lnSpc>
                <a:spcPct val="90000"/>
              </a:lnSpc>
              <a:spcBef>
                <a:spcPts val="0"/>
              </a:spcBef>
              <a:spcAft>
                <a:spcPts val="0"/>
              </a:spcAft>
              <a:buClr>
                <a:srgbClr val="888888"/>
              </a:buClr>
              <a:buSzPts val="1600"/>
              <a:buFont typeface="Calibri"/>
              <a:buNone/>
              <a:defRPr sz="1600">
                <a:solidFill>
                  <a:srgbClr val="888888"/>
                </a:solidFill>
              </a:defRPr>
            </a:lvl5pPr>
            <a:lvl6pPr indent="-228600" lvl="5" marL="2743200" algn="l">
              <a:lnSpc>
                <a:spcPct val="90000"/>
              </a:lnSpc>
              <a:spcBef>
                <a:spcPts val="0"/>
              </a:spcBef>
              <a:spcAft>
                <a:spcPts val="0"/>
              </a:spcAft>
              <a:buClr>
                <a:srgbClr val="888888"/>
              </a:buClr>
              <a:buSzPts val="1600"/>
              <a:buFont typeface="Calibri"/>
              <a:buNone/>
              <a:defRPr sz="1600">
                <a:solidFill>
                  <a:srgbClr val="888888"/>
                </a:solidFill>
              </a:defRPr>
            </a:lvl6pPr>
            <a:lvl7pPr indent="-228600" lvl="6" marL="3200400" algn="l">
              <a:lnSpc>
                <a:spcPct val="90000"/>
              </a:lnSpc>
              <a:spcBef>
                <a:spcPts val="0"/>
              </a:spcBef>
              <a:spcAft>
                <a:spcPts val="0"/>
              </a:spcAft>
              <a:buClr>
                <a:srgbClr val="888888"/>
              </a:buClr>
              <a:buSzPts val="1600"/>
              <a:buFont typeface="Calibri"/>
              <a:buNone/>
              <a:defRPr sz="1600">
                <a:solidFill>
                  <a:srgbClr val="888888"/>
                </a:solidFill>
              </a:defRPr>
            </a:lvl7pPr>
            <a:lvl8pPr indent="-228600" lvl="7" marL="3657600" algn="l">
              <a:lnSpc>
                <a:spcPct val="90000"/>
              </a:lnSpc>
              <a:spcBef>
                <a:spcPts val="0"/>
              </a:spcBef>
              <a:spcAft>
                <a:spcPts val="0"/>
              </a:spcAft>
              <a:buClr>
                <a:srgbClr val="888888"/>
              </a:buClr>
              <a:buSzPts val="1600"/>
              <a:buFont typeface="Calibri"/>
              <a:buNone/>
              <a:defRPr sz="1600">
                <a:solidFill>
                  <a:srgbClr val="888888"/>
                </a:solidFill>
              </a:defRPr>
            </a:lvl8pPr>
            <a:lvl9pPr indent="-228600" lvl="8" marL="4114800" algn="l">
              <a:lnSpc>
                <a:spcPct val="90000"/>
              </a:lnSpc>
              <a:spcBef>
                <a:spcPts val="0"/>
              </a:spcBef>
              <a:spcAft>
                <a:spcPts val="0"/>
              </a:spcAft>
              <a:buClr>
                <a:srgbClr val="888888"/>
              </a:buClr>
              <a:buSzPts val="1600"/>
              <a:buFont typeface="Calibri"/>
              <a:buNone/>
              <a:defRPr sz="1600">
                <a:solidFill>
                  <a:srgbClr val="888888"/>
                </a:solidFill>
              </a:defRPr>
            </a:lvl9pPr>
          </a:lstStyle>
          <a:p/>
        </p:txBody>
      </p:sp>
      <p:sp>
        <p:nvSpPr>
          <p:cNvPr id="20" name="Google Shape;20;p10"/>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1" name="Google Shape;21;p1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2" name="Google Shape;22;p10"/>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3" name="Shape 23"/>
        <p:cNvGrpSpPr/>
        <p:nvPr/>
      </p:nvGrpSpPr>
      <p:grpSpPr>
        <a:xfrm>
          <a:off x="0" y="0"/>
          <a:ext cx="0" cy="0"/>
          <a:chOff x="0" y="0"/>
          <a:chExt cx="0" cy="0"/>
        </a:xfrm>
      </p:grpSpPr>
      <p:sp>
        <p:nvSpPr>
          <p:cNvPr id="24" name="Google Shape;24;p11"/>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1"/>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6" name="Google Shape;26;p11"/>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7" name="Google Shape;27;p1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8" name="Google Shape;28;p1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9" name="Google Shape;29;p11"/>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0" name="Shape 30"/>
        <p:cNvGrpSpPr/>
        <p:nvPr/>
      </p:nvGrpSpPr>
      <p:grpSpPr>
        <a:xfrm>
          <a:off x="0" y="0"/>
          <a:ext cx="0" cy="0"/>
          <a:chOff x="0" y="0"/>
          <a:chExt cx="0" cy="0"/>
        </a:xfrm>
      </p:grpSpPr>
      <p:sp>
        <p:nvSpPr>
          <p:cNvPr id="31" name="Google Shape;31;p12"/>
          <p:cNvSpPr txBox="1"/>
          <p:nvPr>
            <p:ph type="title"/>
          </p:nvPr>
        </p:nvSpPr>
        <p:spPr>
          <a:xfrm>
            <a:off x="839787"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2"/>
          <p:cNvSpPr txBox="1"/>
          <p:nvPr>
            <p:ph idx="1" type="body"/>
          </p:nvPr>
        </p:nvSpPr>
        <p:spPr>
          <a:xfrm>
            <a:off x="839787" y="1681163"/>
            <a:ext cx="51577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3" name="Google Shape;33;p12"/>
          <p:cNvSpPr txBox="1"/>
          <p:nvPr>
            <p:ph idx="2" type="body"/>
          </p:nvPr>
        </p:nvSpPr>
        <p:spPr>
          <a:xfrm>
            <a:off x="839787" y="2505075"/>
            <a:ext cx="51577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4" name="Google Shape;34;p12"/>
          <p:cNvSpPr txBox="1"/>
          <p:nvPr>
            <p:ph idx="3" type="body"/>
          </p:nvPr>
        </p:nvSpPr>
        <p:spPr>
          <a:xfrm>
            <a:off x="6172200" y="1681163"/>
            <a:ext cx="51831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5" name="Google Shape;35;p12"/>
          <p:cNvSpPr txBox="1"/>
          <p:nvPr>
            <p:ph idx="4" type="body"/>
          </p:nvPr>
        </p:nvSpPr>
        <p:spPr>
          <a:xfrm>
            <a:off x="6172200" y="2505075"/>
            <a:ext cx="51831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6" name="Google Shape;36;p12"/>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7" name="Google Shape;37;p1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8" name="Google Shape;38;p12"/>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39" name="Shape 39"/>
        <p:cNvGrpSpPr/>
        <p:nvPr/>
      </p:nvGrpSpPr>
      <p:grpSpPr>
        <a:xfrm>
          <a:off x="0" y="0"/>
          <a:ext cx="0" cy="0"/>
          <a:chOff x="0" y="0"/>
          <a:chExt cx="0" cy="0"/>
        </a:xfrm>
      </p:grpSpPr>
      <p:sp>
        <p:nvSpPr>
          <p:cNvPr id="40" name="Google Shape;40;p13"/>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3"/>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2" name="Google Shape;42;p1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3" name="Google Shape;43;p13"/>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44" name="Shape 44"/>
        <p:cNvGrpSpPr/>
        <p:nvPr/>
      </p:nvGrpSpPr>
      <p:grpSpPr>
        <a:xfrm>
          <a:off x="0" y="0"/>
          <a:ext cx="0" cy="0"/>
          <a:chOff x="0" y="0"/>
          <a:chExt cx="0" cy="0"/>
        </a:xfrm>
      </p:grpSpPr>
      <p:sp>
        <p:nvSpPr>
          <p:cNvPr id="45" name="Google Shape;45;p14"/>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6" name="Google Shape;46;p1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7" name="Google Shape;47;p14"/>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48" name="Shape 48"/>
        <p:cNvGrpSpPr/>
        <p:nvPr/>
      </p:nvGrpSpPr>
      <p:grpSpPr>
        <a:xfrm>
          <a:off x="0" y="0"/>
          <a:ext cx="0" cy="0"/>
          <a:chOff x="0" y="0"/>
          <a:chExt cx="0" cy="0"/>
        </a:xfrm>
      </p:grpSpPr>
      <p:sp>
        <p:nvSpPr>
          <p:cNvPr id="49" name="Google Shape;49;p15"/>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5"/>
          <p:cNvSpPr txBox="1"/>
          <p:nvPr>
            <p:ph idx="1" type="body"/>
          </p:nvPr>
        </p:nvSpPr>
        <p:spPr>
          <a:xfrm>
            <a:off x="5183187" y="987425"/>
            <a:ext cx="6172199" cy="4873624"/>
          </a:xfrm>
          <a:prstGeom prst="rect">
            <a:avLst/>
          </a:prstGeom>
          <a:noFill/>
          <a:ln>
            <a:noFill/>
          </a:ln>
        </p:spPr>
        <p:txBody>
          <a:bodyPr anchorCtr="0" anchor="t" bIns="91425" lIns="91425" spcFirstLastPara="1" rIns="91425" wrap="square" tIns="91425">
            <a:noAutofit/>
          </a:bodyPr>
          <a:lstStyle>
            <a:lvl1pPr indent="-431800" lvl="0" marL="457200" algn="l">
              <a:lnSpc>
                <a:spcPct val="90000"/>
              </a:lnSpc>
              <a:spcBef>
                <a:spcPts val="0"/>
              </a:spcBef>
              <a:spcAft>
                <a:spcPts val="0"/>
              </a:spcAft>
              <a:buSzPts val="3200"/>
              <a:buChar char="•"/>
              <a:defRPr sz="3200"/>
            </a:lvl1pPr>
            <a:lvl2pPr indent="-406400" lvl="1" marL="914400" algn="l">
              <a:lnSpc>
                <a:spcPct val="90000"/>
              </a:lnSpc>
              <a:spcBef>
                <a:spcPts val="0"/>
              </a:spcBef>
              <a:spcAft>
                <a:spcPts val="0"/>
              </a:spcAft>
              <a:buSzPts val="2800"/>
              <a:buChar char="•"/>
              <a:defRPr sz="2800"/>
            </a:lvl2pPr>
            <a:lvl3pPr indent="-381000" lvl="2" marL="1371600" algn="l">
              <a:lnSpc>
                <a:spcPct val="90000"/>
              </a:lnSpc>
              <a:spcBef>
                <a:spcPts val="0"/>
              </a:spcBef>
              <a:spcAft>
                <a:spcPts val="0"/>
              </a:spcAft>
              <a:buSzPts val="2400"/>
              <a:buChar char="•"/>
              <a:defRPr sz="2400"/>
            </a:lvl3pPr>
            <a:lvl4pPr indent="-355600" lvl="3" marL="1828800" algn="l">
              <a:lnSpc>
                <a:spcPct val="90000"/>
              </a:lnSpc>
              <a:spcBef>
                <a:spcPts val="0"/>
              </a:spcBef>
              <a:spcAft>
                <a:spcPts val="0"/>
              </a:spcAft>
              <a:buSzPts val="2000"/>
              <a:buChar char="•"/>
              <a:defRPr sz="2000"/>
            </a:lvl4pPr>
            <a:lvl5pPr indent="-355600" lvl="4" marL="2286000" algn="l">
              <a:lnSpc>
                <a:spcPct val="90000"/>
              </a:lnSpc>
              <a:spcBef>
                <a:spcPts val="0"/>
              </a:spcBef>
              <a:spcAft>
                <a:spcPts val="0"/>
              </a:spcAft>
              <a:buSzPts val="2000"/>
              <a:buChar char="•"/>
              <a:defRPr sz="2000"/>
            </a:lvl5pPr>
            <a:lvl6pPr indent="-355600" lvl="5" marL="2743200" algn="l">
              <a:lnSpc>
                <a:spcPct val="90000"/>
              </a:lnSpc>
              <a:spcBef>
                <a:spcPts val="0"/>
              </a:spcBef>
              <a:spcAft>
                <a:spcPts val="0"/>
              </a:spcAft>
              <a:buSzPts val="2000"/>
              <a:buChar char="•"/>
              <a:defRPr sz="2000"/>
            </a:lvl6pPr>
            <a:lvl7pPr indent="-355600" lvl="6" marL="3200400" algn="l">
              <a:lnSpc>
                <a:spcPct val="90000"/>
              </a:lnSpc>
              <a:spcBef>
                <a:spcPts val="0"/>
              </a:spcBef>
              <a:spcAft>
                <a:spcPts val="0"/>
              </a:spcAft>
              <a:buSzPts val="2000"/>
              <a:buChar char="•"/>
              <a:defRPr sz="2000"/>
            </a:lvl7pPr>
            <a:lvl8pPr indent="-355600" lvl="7" marL="3657600" algn="l">
              <a:lnSpc>
                <a:spcPct val="90000"/>
              </a:lnSpc>
              <a:spcBef>
                <a:spcPts val="0"/>
              </a:spcBef>
              <a:spcAft>
                <a:spcPts val="0"/>
              </a:spcAft>
              <a:buSzPts val="2000"/>
              <a:buChar char="•"/>
              <a:defRPr sz="2000"/>
            </a:lvl8pPr>
            <a:lvl9pPr indent="-355600" lvl="8" marL="4114800" algn="l">
              <a:lnSpc>
                <a:spcPct val="90000"/>
              </a:lnSpc>
              <a:spcBef>
                <a:spcPts val="0"/>
              </a:spcBef>
              <a:spcAft>
                <a:spcPts val="0"/>
              </a:spcAft>
              <a:buSzPts val="2000"/>
              <a:buChar char="•"/>
              <a:defRPr sz="2000"/>
            </a:lvl9pPr>
          </a:lstStyle>
          <a:p/>
        </p:txBody>
      </p:sp>
      <p:sp>
        <p:nvSpPr>
          <p:cNvPr id="51" name="Google Shape;51;p15"/>
          <p:cNvSpPr txBox="1"/>
          <p:nvPr>
            <p:ph idx="2"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2" name="Google Shape;52;p15"/>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3" name="Google Shape;53;p1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4" name="Google Shape;54;p15"/>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55" name="Shape 55"/>
        <p:cNvGrpSpPr/>
        <p:nvPr/>
      </p:nvGrpSpPr>
      <p:grpSpPr>
        <a:xfrm>
          <a:off x="0" y="0"/>
          <a:ext cx="0" cy="0"/>
          <a:chOff x="0" y="0"/>
          <a:chExt cx="0" cy="0"/>
        </a:xfrm>
      </p:grpSpPr>
      <p:sp>
        <p:nvSpPr>
          <p:cNvPr id="56" name="Google Shape;56;p16"/>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6"/>
          <p:cNvSpPr/>
          <p:nvPr>
            <p:ph idx="2" type="pic"/>
          </p:nvPr>
        </p:nvSpPr>
        <p:spPr>
          <a:xfrm>
            <a:off x="5183187" y="987425"/>
            <a:ext cx="6172199" cy="4873624"/>
          </a:xfrm>
          <a:prstGeom prst="rect">
            <a:avLst/>
          </a:prstGeom>
          <a:noFill/>
          <a:ln>
            <a:noFill/>
          </a:ln>
        </p:spPr>
      </p:sp>
      <p:sp>
        <p:nvSpPr>
          <p:cNvPr id="58" name="Google Shape;58;p16"/>
          <p:cNvSpPr txBox="1"/>
          <p:nvPr>
            <p:ph idx="1"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9" name="Google Shape;59;p16"/>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0" name="Google Shape;60;p1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1" name="Google Shape;61;p16"/>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2" name="Shape 62"/>
        <p:cNvGrpSpPr/>
        <p:nvPr/>
      </p:nvGrpSpPr>
      <p:grpSpPr>
        <a:xfrm>
          <a:off x="0" y="0"/>
          <a:ext cx="0" cy="0"/>
          <a:chOff x="0" y="0"/>
          <a:chExt cx="0" cy="0"/>
        </a:xfrm>
      </p:grpSpPr>
      <p:sp>
        <p:nvSpPr>
          <p:cNvPr id="63" name="Google Shape;63;p17"/>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7"/>
          <p:cNvSpPr txBox="1"/>
          <p:nvPr>
            <p:ph idx="1" type="body"/>
          </p:nvPr>
        </p:nvSpPr>
        <p:spPr>
          <a:xfrm rot="5400000">
            <a:off x="3920331" y="-1256505"/>
            <a:ext cx="4351338" cy="105155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65" name="Google Shape;65;p17"/>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6" name="Google Shape;66;p1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7" name="Google Shape;67;p17"/>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8"/>
          <p:cNvSpPr txBox="1"/>
          <p:nvPr>
            <p:ph idx="1" type="body"/>
          </p:nvPr>
        </p:nvSpPr>
        <p:spPr>
          <a:xfrm>
            <a:off x="838200" y="1825625"/>
            <a:ext cx="10515599"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9" name="Google Shape;9;p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0" name="Google Shape;10;p8"/>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3"/>
          <p:cNvSpPr/>
          <p:nvPr/>
        </p:nvSpPr>
        <p:spPr>
          <a:xfrm>
            <a:off x="2301833" y="2823358"/>
            <a:ext cx="7588333" cy="1211283"/>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s-ES" sz="1800" u="none" cap="none" strike="noStrike">
                <a:solidFill>
                  <a:schemeClr val="lt1"/>
                </a:solidFill>
                <a:latin typeface="Arial"/>
                <a:ea typeface="Arial"/>
                <a:cs typeface="Arial"/>
                <a:sym typeface="Arial"/>
              </a:rPr>
              <a:t>CF01_6_esquema_relación</a:t>
            </a:r>
            <a:endParaRPr b="0" i="0" sz="14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5"/>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4" name="Google Shape;84;p5"/>
          <p:cNvSpPr txBox="1"/>
          <p:nvPr/>
        </p:nvSpPr>
        <p:spPr>
          <a:xfrm>
            <a:off x="8486277" y="1257300"/>
            <a:ext cx="3489216"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Favor realizar esquema de acuerdo a referencia visual dada.</a:t>
            </a:r>
            <a:endParaRPr b="0" i="0" sz="1400" u="none" cap="none" strike="noStrike">
              <a:solidFill>
                <a:schemeClr val="dk1"/>
              </a:solidFill>
              <a:latin typeface="Arial"/>
              <a:ea typeface="Arial"/>
              <a:cs typeface="Arial"/>
              <a:sym typeface="Arial"/>
            </a:endParaRPr>
          </a:p>
        </p:txBody>
      </p:sp>
      <p:sp>
        <p:nvSpPr>
          <p:cNvPr id="85" name="Google Shape;85;p5"/>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86" name="Google Shape;86;p5"/>
          <p:cNvSpPr/>
          <p:nvPr/>
        </p:nvSpPr>
        <p:spPr>
          <a:xfrm>
            <a:off x="8253350" y="5602432"/>
            <a:ext cx="3948174"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87" name="Google Shape;87;p5"/>
          <p:cNvGrpSpPr/>
          <p:nvPr/>
        </p:nvGrpSpPr>
        <p:grpSpPr>
          <a:xfrm>
            <a:off x="338218" y="1579889"/>
            <a:ext cx="4360607" cy="2152027"/>
            <a:chOff x="316337" y="-119821"/>
            <a:chExt cx="4360607" cy="2152027"/>
          </a:xfrm>
        </p:grpSpPr>
        <p:sp>
          <p:nvSpPr>
            <p:cNvPr id="88" name="Google Shape;88;p5"/>
            <p:cNvSpPr/>
            <p:nvPr/>
          </p:nvSpPr>
          <p:spPr>
            <a:xfrm>
              <a:off x="316337" y="497210"/>
              <a:ext cx="1158384" cy="955424"/>
            </a:xfrm>
            <a:prstGeom prst="roundRect">
              <a:avLst>
                <a:gd fmla="val 10000" name="adj"/>
              </a:avLst>
            </a:prstGeom>
            <a:solidFill>
              <a:srgbClr val="CFDEEF">
                <a:alpha val="8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5"/>
            <p:cNvSpPr txBox="1"/>
            <p:nvPr/>
          </p:nvSpPr>
          <p:spPr>
            <a:xfrm>
              <a:off x="338324" y="519197"/>
              <a:ext cx="1114410" cy="706716"/>
            </a:xfrm>
            <a:prstGeom prst="rect">
              <a:avLst/>
            </a:prstGeom>
            <a:noFill/>
            <a:ln>
              <a:noFill/>
            </a:ln>
          </p:spPr>
          <p:txBody>
            <a:bodyPr anchorCtr="0" anchor="t" bIns="24750" lIns="24750" spcFirstLastPara="1" rIns="24750" wrap="square" tIns="24750">
              <a:noAutofit/>
            </a:bodyPr>
            <a:lstStyle/>
            <a:p>
              <a:pPr indent="-31750" lvl="1" marL="114300" marR="0" rtl="0" algn="l">
                <a:lnSpc>
                  <a:spcPct val="90000"/>
                </a:lnSpc>
                <a:spcBef>
                  <a:spcPts val="0"/>
                </a:spcBef>
                <a:spcAft>
                  <a:spcPts val="0"/>
                </a:spcAft>
                <a:buClr>
                  <a:srgbClr val="000000"/>
                </a:buClr>
                <a:buSzPts val="1300"/>
                <a:buFont typeface="Arial"/>
                <a:buNone/>
              </a:pPr>
              <a:r>
                <a:t/>
              </a:r>
              <a:endParaRPr b="0" i="0" sz="1300" u="none" cap="none" strike="noStrike">
                <a:solidFill>
                  <a:srgbClr val="000000"/>
                </a:solidFill>
                <a:latin typeface="Arial"/>
                <a:ea typeface="Arial"/>
                <a:cs typeface="Arial"/>
                <a:sym typeface="Arial"/>
              </a:endParaRPr>
            </a:p>
            <a:p>
              <a:pPr indent="-114300" lvl="1" marL="114300" marR="0" rtl="0" algn="l">
                <a:lnSpc>
                  <a:spcPct val="90000"/>
                </a:lnSpc>
                <a:spcBef>
                  <a:spcPts val="195"/>
                </a:spcBef>
                <a:spcAft>
                  <a:spcPts val="0"/>
                </a:spcAft>
                <a:buClr>
                  <a:srgbClr val="000000"/>
                </a:buClr>
                <a:buSzPts val="1300"/>
                <a:buFont typeface="Arial"/>
                <a:buChar char="•"/>
              </a:pPr>
              <a:r>
                <a:rPr b="0" i="0" lang="es-ES" sz="1300" u="none" cap="none" strike="noStrike">
                  <a:solidFill>
                    <a:srgbClr val="000000"/>
                  </a:solidFill>
                  <a:latin typeface="Arial"/>
                  <a:ea typeface="Arial"/>
                  <a:cs typeface="Arial"/>
                  <a:sym typeface="Arial"/>
                </a:rPr>
                <a:t>Cuantitativa</a:t>
              </a:r>
              <a:endParaRPr b="0" i="0" sz="1400" u="none" cap="none" strike="noStrike">
                <a:solidFill>
                  <a:srgbClr val="000000"/>
                </a:solidFill>
                <a:latin typeface="Arial"/>
                <a:ea typeface="Arial"/>
                <a:cs typeface="Arial"/>
                <a:sym typeface="Arial"/>
              </a:endParaRPr>
            </a:p>
          </p:txBody>
        </p:sp>
        <p:sp>
          <p:nvSpPr>
            <p:cNvPr id="90" name="Google Shape;90;p5"/>
            <p:cNvSpPr/>
            <p:nvPr/>
          </p:nvSpPr>
          <p:spPr>
            <a:xfrm>
              <a:off x="949841" y="661992"/>
              <a:ext cx="1370214" cy="1370214"/>
            </a:xfrm>
            <a:custGeom>
              <a:rect b="b" l="l" r="r" t="t"/>
              <a:pathLst>
                <a:path extrusionOk="0" h="120000" w="120000">
                  <a:moveTo>
                    <a:pt x="10488" y="88117"/>
                  </a:moveTo>
                  <a:lnTo>
                    <a:pt x="14480" y="85850"/>
                  </a:lnTo>
                  <a:lnTo>
                    <a:pt x="14480" y="85850"/>
                  </a:lnTo>
                  <a:cubicBezTo>
                    <a:pt x="23113" y="101051"/>
                    <a:pt x="38764" y="110940"/>
                    <a:pt x="56199" y="112209"/>
                  </a:cubicBezTo>
                  <a:cubicBezTo>
                    <a:pt x="73635" y="113479"/>
                    <a:pt x="90553" y="105961"/>
                    <a:pt x="101296" y="92170"/>
                  </a:cubicBezTo>
                  <a:lnTo>
                    <a:pt x="98655" y="90670"/>
                  </a:lnTo>
                  <a:lnTo>
                    <a:pt x="107516" y="86984"/>
                  </a:lnTo>
                  <a:lnTo>
                    <a:pt x="107971" y="95960"/>
                  </a:lnTo>
                  <a:lnTo>
                    <a:pt x="105327" y="94459"/>
                  </a:lnTo>
                  <a:cubicBezTo>
                    <a:pt x="93748" y="109691"/>
                    <a:pt x="75292" y="118089"/>
                    <a:pt x="56201" y="116812"/>
                  </a:cubicBezTo>
                  <a:cubicBezTo>
                    <a:pt x="37110" y="115535"/>
                    <a:pt x="19937" y="104755"/>
                    <a:pt x="10488" y="88117"/>
                  </a:cubicBezTo>
                  <a:close/>
                </a:path>
              </a:pathLst>
            </a:custGeom>
            <a:solidFill>
              <a:srgbClr val="B3CAE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5"/>
            <p:cNvSpPr/>
            <p:nvPr/>
          </p:nvSpPr>
          <p:spPr>
            <a:xfrm>
              <a:off x="573756" y="1247901"/>
              <a:ext cx="1029674" cy="409467"/>
            </a:xfrm>
            <a:prstGeom prst="roundRect">
              <a:avLst>
                <a:gd fmla="val 10000" name="adj"/>
              </a:avLst>
            </a:prstGeom>
            <a:solidFill>
              <a:schemeClr val="lt1"/>
            </a:solidFill>
            <a:ln>
              <a:noFill/>
            </a:ln>
            <a:effectLst>
              <a:outerShdw blurRad="40000" rotWithShape="0" dir="5400000" dist="23000">
                <a:srgbClr val="000000">
                  <a:alpha val="3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5"/>
            <p:cNvSpPr txBox="1"/>
            <p:nvPr/>
          </p:nvSpPr>
          <p:spPr>
            <a:xfrm>
              <a:off x="585749" y="1259894"/>
              <a:ext cx="1005688" cy="385481"/>
            </a:xfrm>
            <a:prstGeom prst="rect">
              <a:avLst/>
            </a:prstGeom>
            <a:noFill/>
            <a:ln>
              <a:noFill/>
            </a:ln>
          </p:spPr>
          <p:txBody>
            <a:bodyPr anchorCtr="0" anchor="ctr" bIns="16500" lIns="24750" spcFirstLastPara="1" rIns="24750" wrap="square" tIns="16500">
              <a:noAutofit/>
            </a:bodyPr>
            <a:lstStyle/>
            <a:p>
              <a:pPr indent="0" lvl="0" marL="0" marR="0" rtl="0" algn="ctr">
                <a:lnSpc>
                  <a:spcPct val="90000"/>
                </a:lnSpc>
                <a:spcBef>
                  <a:spcPts val="0"/>
                </a:spcBef>
                <a:spcAft>
                  <a:spcPts val="0"/>
                </a:spcAft>
                <a:buClr>
                  <a:srgbClr val="000000"/>
                </a:buClr>
                <a:buSzPts val="1300"/>
                <a:buFont typeface="Arial"/>
                <a:buNone/>
              </a:pPr>
              <a:r>
                <a:rPr b="0" i="0" lang="es-ES" sz="1300" u="none" cap="none" strike="noStrike">
                  <a:solidFill>
                    <a:schemeClr val="lt1"/>
                  </a:solidFill>
                  <a:latin typeface="Arial"/>
                  <a:ea typeface="Arial"/>
                  <a:cs typeface="Arial"/>
                  <a:sym typeface="Arial"/>
                </a:rPr>
                <a:t>Metodología</a:t>
              </a:r>
              <a:endParaRPr b="0" i="0" sz="1400" u="none" cap="none" strike="noStrike">
                <a:solidFill>
                  <a:srgbClr val="000000"/>
                </a:solidFill>
                <a:latin typeface="Arial"/>
                <a:ea typeface="Arial"/>
                <a:cs typeface="Arial"/>
                <a:sym typeface="Arial"/>
              </a:endParaRPr>
            </a:p>
          </p:txBody>
        </p:sp>
        <p:sp>
          <p:nvSpPr>
            <p:cNvPr id="93" name="Google Shape;93;p5"/>
            <p:cNvSpPr/>
            <p:nvPr/>
          </p:nvSpPr>
          <p:spPr>
            <a:xfrm>
              <a:off x="1853094" y="497210"/>
              <a:ext cx="1158384" cy="955424"/>
            </a:xfrm>
            <a:prstGeom prst="roundRect">
              <a:avLst>
                <a:gd fmla="val 10000" name="adj"/>
              </a:avLst>
            </a:prstGeom>
            <a:solidFill>
              <a:srgbClr val="CFDEEF">
                <a:alpha val="8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5"/>
            <p:cNvSpPr txBox="1"/>
            <p:nvPr/>
          </p:nvSpPr>
          <p:spPr>
            <a:xfrm>
              <a:off x="1875081" y="723931"/>
              <a:ext cx="1114500" cy="706800"/>
            </a:xfrm>
            <a:prstGeom prst="rect">
              <a:avLst/>
            </a:prstGeom>
            <a:noFill/>
            <a:ln>
              <a:noFill/>
            </a:ln>
          </p:spPr>
          <p:txBody>
            <a:bodyPr anchorCtr="0" anchor="t" bIns="24750" lIns="24750" spcFirstLastPara="1" rIns="24750" wrap="square" tIns="24750">
              <a:noAutofit/>
            </a:bodyPr>
            <a:lstStyle/>
            <a:p>
              <a:pPr indent="-114300" lvl="1" marL="114300" marR="0" rtl="0" algn="l">
                <a:lnSpc>
                  <a:spcPct val="90000"/>
                </a:lnSpc>
                <a:spcBef>
                  <a:spcPts val="0"/>
                </a:spcBef>
                <a:spcAft>
                  <a:spcPts val="0"/>
                </a:spcAft>
                <a:buClr>
                  <a:srgbClr val="000000"/>
                </a:buClr>
                <a:buSzPts val="1300"/>
                <a:buFont typeface="Arial"/>
                <a:buChar char="•"/>
              </a:pPr>
              <a:r>
                <a:rPr b="0" i="0" lang="es-ES" sz="1300" u="none" cap="none" strike="noStrike">
                  <a:solidFill>
                    <a:srgbClr val="000000"/>
                  </a:solidFill>
                  <a:latin typeface="Arial"/>
                  <a:ea typeface="Arial"/>
                  <a:cs typeface="Arial"/>
                  <a:sym typeface="Arial"/>
                </a:rPr>
                <a:t>Encuesta</a:t>
              </a:r>
              <a:endParaRPr b="0" i="0" sz="1400" u="none" cap="none" strike="noStrike">
                <a:solidFill>
                  <a:srgbClr val="000000"/>
                </a:solidFill>
                <a:latin typeface="Arial"/>
                <a:ea typeface="Arial"/>
                <a:cs typeface="Arial"/>
                <a:sym typeface="Arial"/>
              </a:endParaRPr>
            </a:p>
          </p:txBody>
        </p:sp>
        <p:sp>
          <p:nvSpPr>
            <p:cNvPr id="95" name="Google Shape;95;p5"/>
            <p:cNvSpPr/>
            <p:nvPr/>
          </p:nvSpPr>
          <p:spPr>
            <a:xfrm>
              <a:off x="2476945" y="-119821"/>
              <a:ext cx="1518229" cy="1518229"/>
            </a:xfrm>
            <a:custGeom>
              <a:rect b="b" l="l" r="r" t="t"/>
              <a:pathLst>
                <a:path extrusionOk="0" h="120000" w="120000">
                  <a:moveTo>
                    <a:pt x="10229" y="31735"/>
                  </a:moveTo>
                  <a:lnTo>
                    <a:pt x="10229" y="31735"/>
                  </a:lnTo>
                  <a:cubicBezTo>
                    <a:pt x="19795" y="14890"/>
                    <a:pt x="37232" y="4027"/>
                    <a:pt x="56569" y="2866"/>
                  </a:cubicBezTo>
                  <a:cubicBezTo>
                    <a:pt x="75905" y="1705"/>
                    <a:pt x="94517" y="10403"/>
                    <a:pt x="106031" y="25982"/>
                  </a:cubicBezTo>
                  <a:lnTo>
                    <a:pt x="108420" y="24625"/>
                  </a:lnTo>
                  <a:lnTo>
                    <a:pt x="107970" y="32758"/>
                  </a:lnTo>
                  <a:lnTo>
                    <a:pt x="100011" y="29400"/>
                  </a:lnTo>
                  <a:lnTo>
                    <a:pt x="102399" y="28044"/>
                  </a:lnTo>
                  <a:lnTo>
                    <a:pt x="102399" y="28044"/>
                  </a:lnTo>
                  <a:cubicBezTo>
                    <a:pt x="91637" y="13765"/>
                    <a:pt x="74411" y="5862"/>
                    <a:pt x="56568" y="7018"/>
                  </a:cubicBezTo>
                  <a:cubicBezTo>
                    <a:pt x="38724" y="8174"/>
                    <a:pt x="22662" y="18233"/>
                    <a:pt x="13832" y="33782"/>
                  </a:cubicBezTo>
                  <a:close/>
                </a:path>
              </a:pathLst>
            </a:custGeom>
            <a:solidFill>
              <a:srgbClr val="B3CAE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5"/>
            <p:cNvSpPr/>
            <p:nvPr/>
          </p:nvSpPr>
          <p:spPr>
            <a:xfrm>
              <a:off x="2110513" y="292476"/>
              <a:ext cx="1029674" cy="409467"/>
            </a:xfrm>
            <a:prstGeom prst="roundRect">
              <a:avLst>
                <a:gd fmla="val 10000" name="adj"/>
              </a:avLst>
            </a:prstGeom>
            <a:solidFill>
              <a:schemeClr val="lt1"/>
            </a:solidFill>
            <a:ln>
              <a:noFill/>
            </a:ln>
            <a:effectLst>
              <a:outerShdw blurRad="40000" rotWithShape="0" dir="5400000" dist="23000">
                <a:srgbClr val="000000">
                  <a:alpha val="3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5"/>
            <p:cNvSpPr txBox="1"/>
            <p:nvPr/>
          </p:nvSpPr>
          <p:spPr>
            <a:xfrm>
              <a:off x="2122506" y="304469"/>
              <a:ext cx="1005688" cy="385481"/>
            </a:xfrm>
            <a:prstGeom prst="rect">
              <a:avLst/>
            </a:prstGeom>
            <a:noFill/>
            <a:ln>
              <a:noFill/>
            </a:ln>
          </p:spPr>
          <p:txBody>
            <a:bodyPr anchorCtr="0" anchor="ctr" bIns="16500" lIns="24750" spcFirstLastPara="1" rIns="24750" wrap="square" tIns="16500">
              <a:noAutofit/>
            </a:bodyPr>
            <a:lstStyle/>
            <a:p>
              <a:pPr indent="0" lvl="0" marL="0" marR="0" rtl="0" algn="ctr">
                <a:lnSpc>
                  <a:spcPct val="90000"/>
                </a:lnSpc>
                <a:spcBef>
                  <a:spcPts val="0"/>
                </a:spcBef>
                <a:spcAft>
                  <a:spcPts val="0"/>
                </a:spcAft>
                <a:buClr>
                  <a:srgbClr val="000000"/>
                </a:buClr>
                <a:buSzPts val="1300"/>
                <a:buFont typeface="Arial"/>
                <a:buNone/>
              </a:pPr>
              <a:r>
                <a:rPr b="0" i="0" lang="es-ES" sz="1300" u="none" cap="none" strike="noStrike">
                  <a:solidFill>
                    <a:schemeClr val="lt1"/>
                  </a:solidFill>
                  <a:latin typeface="Arial"/>
                  <a:ea typeface="Arial"/>
                  <a:cs typeface="Arial"/>
                  <a:sym typeface="Arial"/>
                </a:rPr>
                <a:t>Técnica</a:t>
              </a:r>
              <a:endParaRPr b="0" i="0" sz="1400" u="none" cap="none" strike="noStrike">
                <a:solidFill>
                  <a:srgbClr val="000000"/>
                </a:solidFill>
                <a:latin typeface="Arial"/>
                <a:ea typeface="Arial"/>
                <a:cs typeface="Arial"/>
                <a:sym typeface="Arial"/>
              </a:endParaRPr>
            </a:p>
          </p:txBody>
        </p:sp>
        <p:sp>
          <p:nvSpPr>
            <p:cNvPr id="98" name="Google Shape;98;p5"/>
            <p:cNvSpPr/>
            <p:nvPr/>
          </p:nvSpPr>
          <p:spPr>
            <a:xfrm>
              <a:off x="3389852" y="497210"/>
              <a:ext cx="1158384" cy="955424"/>
            </a:xfrm>
            <a:prstGeom prst="roundRect">
              <a:avLst>
                <a:gd fmla="val 10000" name="adj"/>
              </a:avLst>
            </a:prstGeom>
            <a:solidFill>
              <a:srgbClr val="CFDEEF">
                <a:alpha val="8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5"/>
            <p:cNvSpPr txBox="1"/>
            <p:nvPr/>
          </p:nvSpPr>
          <p:spPr>
            <a:xfrm>
              <a:off x="3411839" y="519197"/>
              <a:ext cx="1114410" cy="706716"/>
            </a:xfrm>
            <a:prstGeom prst="rect">
              <a:avLst/>
            </a:prstGeom>
            <a:noFill/>
            <a:ln>
              <a:noFill/>
            </a:ln>
          </p:spPr>
          <p:txBody>
            <a:bodyPr anchorCtr="0" anchor="t" bIns="24750" lIns="24750" spcFirstLastPara="1" rIns="24750" wrap="square" tIns="24750">
              <a:noAutofit/>
            </a:bodyPr>
            <a:lstStyle/>
            <a:p>
              <a:pPr indent="-31750" lvl="1" marL="114300" marR="0" rtl="0" algn="ctr">
                <a:lnSpc>
                  <a:spcPct val="90000"/>
                </a:lnSpc>
                <a:spcBef>
                  <a:spcPts val="0"/>
                </a:spcBef>
                <a:spcAft>
                  <a:spcPts val="0"/>
                </a:spcAft>
                <a:buClr>
                  <a:srgbClr val="000000"/>
                </a:buClr>
                <a:buSzPts val="1300"/>
                <a:buFont typeface="Arial"/>
                <a:buNone/>
              </a:pPr>
              <a:r>
                <a:t/>
              </a:r>
              <a:endParaRPr b="0" i="0" sz="1300" u="none" cap="none" strike="noStrike">
                <a:solidFill>
                  <a:srgbClr val="000000"/>
                </a:solidFill>
                <a:latin typeface="Arial"/>
                <a:ea typeface="Arial"/>
                <a:cs typeface="Arial"/>
                <a:sym typeface="Arial"/>
              </a:endParaRPr>
            </a:p>
            <a:p>
              <a:pPr indent="-114300" lvl="1" marL="114300" marR="0" rtl="0" algn="ctr">
                <a:lnSpc>
                  <a:spcPct val="90000"/>
                </a:lnSpc>
                <a:spcBef>
                  <a:spcPts val="195"/>
                </a:spcBef>
                <a:spcAft>
                  <a:spcPts val="0"/>
                </a:spcAft>
                <a:buClr>
                  <a:srgbClr val="000000"/>
                </a:buClr>
                <a:buSzPts val="1300"/>
                <a:buFont typeface="Arial"/>
                <a:buChar char="•"/>
              </a:pPr>
              <a:r>
                <a:rPr b="0" i="0" lang="es-ES" sz="1300" u="none" cap="none" strike="noStrike">
                  <a:solidFill>
                    <a:srgbClr val="000000"/>
                  </a:solidFill>
                  <a:latin typeface="Arial"/>
                  <a:ea typeface="Arial"/>
                  <a:cs typeface="Arial"/>
                  <a:sym typeface="Arial"/>
                </a:rPr>
                <a:t>Cuestionario</a:t>
              </a:r>
              <a:endParaRPr b="0" i="0" sz="1400" u="none" cap="none" strike="noStrike">
                <a:solidFill>
                  <a:srgbClr val="000000"/>
                </a:solidFill>
                <a:latin typeface="Arial"/>
                <a:ea typeface="Arial"/>
                <a:cs typeface="Arial"/>
                <a:sym typeface="Arial"/>
              </a:endParaRPr>
            </a:p>
          </p:txBody>
        </p:sp>
        <p:sp>
          <p:nvSpPr>
            <p:cNvPr id="100" name="Google Shape;100;p5"/>
            <p:cNvSpPr/>
            <p:nvPr/>
          </p:nvSpPr>
          <p:spPr>
            <a:xfrm>
              <a:off x="3647270" y="1247901"/>
              <a:ext cx="1029674" cy="409467"/>
            </a:xfrm>
            <a:prstGeom prst="roundRect">
              <a:avLst>
                <a:gd fmla="val 10000" name="adj"/>
              </a:avLst>
            </a:prstGeom>
            <a:solidFill>
              <a:schemeClr val="lt1"/>
            </a:solidFill>
            <a:ln>
              <a:noFill/>
            </a:ln>
            <a:effectLst>
              <a:outerShdw blurRad="40000" rotWithShape="0" dir="5400000" dist="23000">
                <a:srgbClr val="000000">
                  <a:alpha val="3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5"/>
            <p:cNvSpPr txBox="1"/>
            <p:nvPr/>
          </p:nvSpPr>
          <p:spPr>
            <a:xfrm>
              <a:off x="3659263" y="1259894"/>
              <a:ext cx="1005688" cy="385481"/>
            </a:xfrm>
            <a:prstGeom prst="rect">
              <a:avLst/>
            </a:prstGeom>
            <a:noFill/>
            <a:ln>
              <a:noFill/>
            </a:ln>
          </p:spPr>
          <p:txBody>
            <a:bodyPr anchorCtr="0" anchor="ctr" bIns="16500" lIns="24750" spcFirstLastPara="1" rIns="24750" wrap="square" tIns="16500">
              <a:noAutofit/>
            </a:bodyPr>
            <a:lstStyle/>
            <a:p>
              <a:pPr indent="0" lvl="0" marL="0" marR="0" rtl="0" algn="ctr">
                <a:lnSpc>
                  <a:spcPct val="90000"/>
                </a:lnSpc>
                <a:spcBef>
                  <a:spcPts val="0"/>
                </a:spcBef>
                <a:spcAft>
                  <a:spcPts val="0"/>
                </a:spcAft>
                <a:buClr>
                  <a:srgbClr val="000000"/>
                </a:buClr>
                <a:buSzPts val="1300"/>
                <a:buFont typeface="Arial"/>
                <a:buNone/>
              </a:pPr>
              <a:r>
                <a:rPr b="0" i="0" lang="es-ES" sz="1300" u="none" cap="none" strike="noStrike">
                  <a:solidFill>
                    <a:schemeClr val="lt1"/>
                  </a:solidFill>
                  <a:latin typeface="Arial"/>
                  <a:ea typeface="Arial"/>
                  <a:cs typeface="Arial"/>
                  <a:sym typeface="Arial"/>
                </a:rPr>
                <a:t>Instrumento</a:t>
              </a:r>
              <a:endParaRPr b="0" i="0" sz="1400" u="none" cap="none" strike="noStrike">
                <a:solidFill>
                  <a:srgbClr val="000000"/>
                </a:solidFill>
                <a:latin typeface="Arial"/>
                <a:ea typeface="Arial"/>
                <a:cs typeface="Arial"/>
                <a:sym typeface="Arial"/>
              </a:endParaRPr>
            </a:p>
          </p:txBody>
        </p:sp>
      </p:grpSp>
      <p:sp>
        <p:nvSpPr>
          <p:cNvPr id="102" name="Google Shape;102;p5"/>
          <p:cNvSpPr/>
          <p:nvPr/>
        </p:nvSpPr>
        <p:spPr>
          <a:xfrm>
            <a:off x="5169578" y="2166801"/>
            <a:ext cx="2856154"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Arial"/>
                <a:ea typeface="Arial"/>
                <a:cs typeface="Arial"/>
                <a:sym typeface="Arial"/>
              </a:rPr>
              <a:t>Es un instrumento de recopilación de datos, el cual está estandarizado para operativizar las variables objeto de estudio, por ello, las preguntas de un cuestionario son los indicadores. </a:t>
            </a:r>
            <a:endParaRPr b="0" i="0" sz="1200" u="none" cap="none" strike="noStrike">
              <a:solidFill>
                <a:srgbClr val="000000"/>
              </a:solidFill>
              <a:latin typeface="Arial"/>
              <a:ea typeface="Arial"/>
              <a:cs typeface="Arial"/>
              <a:sym typeface="Arial"/>
            </a:endParaRPr>
          </a:p>
        </p:txBody>
      </p:sp>
      <p:sp>
        <p:nvSpPr>
          <p:cNvPr id="103" name="Google Shape;103;p5"/>
          <p:cNvSpPr/>
          <p:nvPr/>
        </p:nvSpPr>
        <p:spPr>
          <a:xfrm>
            <a:off x="4932364" y="636719"/>
            <a:ext cx="3087300" cy="1248000"/>
          </a:xfrm>
          <a:prstGeom prst="roundRect">
            <a:avLst>
              <a:gd fmla="val 6322" name="adj"/>
            </a:avLst>
          </a:prstGeom>
          <a:noFill/>
          <a:ln cap="flat" cmpd="sng" w="25400">
            <a:solidFill>
              <a:srgbClr val="323F4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cxnSp>
        <p:nvCxnSpPr>
          <p:cNvPr id="104" name="Google Shape;104;p5"/>
          <p:cNvCxnSpPr/>
          <p:nvPr/>
        </p:nvCxnSpPr>
        <p:spPr>
          <a:xfrm>
            <a:off x="4563342" y="2674632"/>
            <a:ext cx="451800" cy="0"/>
          </a:xfrm>
          <a:prstGeom prst="straightConnector1">
            <a:avLst/>
          </a:prstGeom>
          <a:noFill/>
          <a:ln cap="flat" cmpd="sng" w="19050">
            <a:solidFill>
              <a:srgbClr val="323F4F"/>
            </a:solidFill>
            <a:prstDash val="solid"/>
            <a:round/>
            <a:headEnd len="sm" w="sm" type="none"/>
            <a:tailEnd len="sm" w="sm" type="none"/>
          </a:ln>
        </p:spPr>
      </p:cxnSp>
      <p:sp>
        <p:nvSpPr>
          <p:cNvPr id="105" name="Google Shape;105;p5"/>
          <p:cNvSpPr/>
          <p:nvPr/>
        </p:nvSpPr>
        <p:spPr>
          <a:xfrm>
            <a:off x="2820607" y="3948056"/>
            <a:ext cx="1559859" cy="376518"/>
          </a:xfrm>
          <a:prstGeom prst="roundRect">
            <a:avLst>
              <a:gd fmla="val 16667" name="adj"/>
            </a:avLst>
          </a:prstGeom>
          <a:solidFill>
            <a:srgbClr val="222A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s-ES" sz="1100" u="none" cap="none" strike="noStrike">
                <a:solidFill>
                  <a:schemeClr val="lt1"/>
                </a:solidFill>
                <a:latin typeface="Arial"/>
                <a:ea typeface="Arial"/>
                <a:cs typeface="Arial"/>
                <a:sym typeface="Arial"/>
              </a:rPr>
              <a:t>Ventajas</a:t>
            </a:r>
            <a:endParaRPr b="0" i="0" sz="1400" u="none" cap="none" strike="noStrike">
              <a:solidFill>
                <a:srgbClr val="000000"/>
              </a:solidFill>
              <a:latin typeface="Arial"/>
              <a:ea typeface="Arial"/>
              <a:cs typeface="Arial"/>
              <a:sym typeface="Arial"/>
            </a:endParaRPr>
          </a:p>
        </p:txBody>
      </p:sp>
      <p:sp>
        <p:nvSpPr>
          <p:cNvPr id="106" name="Google Shape;106;p5"/>
          <p:cNvSpPr/>
          <p:nvPr/>
        </p:nvSpPr>
        <p:spPr>
          <a:xfrm>
            <a:off x="6141134" y="3948056"/>
            <a:ext cx="1559859" cy="376518"/>
          </a:xfrm>
          <a:prstGeom prst="roundRect">
            <a:avLst>
              <a:gd fmla="val 16667" name="adj"/>
            </a:avLst>
          </a:prstGeom>
          <a:solidFill>
            <a:srgbClr val="222A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s-ES" sz="1100" u="none" cap="none" strike="noStrike">
                <a:solidFill>
                  <a:schemeClr val="lt1"/>
                </a:solidFill>
                <a:latin typeface="Arial"/>
                <a:ea typeface="Arial"/>
                <a:cs typeface="Arial"/>
                <a:sym typeface="Arial"/>
              </a:rPr>
              <a:t>Desventajas</a:t>
            </a:r>
            <a:endParaRPr b="0" i="0" sz="1400" u="none" cap="none" strike="noStrike">
              <a:solidFill>
                <a:srgbClr val="000000"/>
              </a:solidFill>
              <a:latin typeface="Arial"/>
              <a:ea typeface="Arial"/>
              <a:cs typeface="Arial"/>
              <a:sym typeface="Arial"/>
            </a:endParaRPr>
          </a:p>
        </p:txBody>
      </p:sp>
      <p:cxnSp>
        <p:nvCxnSpPr>
          <p:cNvPr id="107" name="Google Shape;107;p5"/>
          <p:cNvCxnSpPr/>
          <p:nvPr/>
        </p:nvCxnSpPr>
        <p:spPr>
          <a:xfrm>
            <a:off x="3602436" y="3649556"/>
            <a:ext cx="3402896" cy="0"/>
          </a:xfrm>
          <a:prstGeom prst="straightConnector1">
            <a:avLst/>
          </a:prstGeom>
          <a:noFill/>
          <a:ln cap="flat" cmpd="sng" w="12700">
            <a:solidFill>
              <a:schemeClr val="dk1"/>
            </a:solidFill>
            <a:prstDash val="dash"/>
            <a:round/>
            <a:headEnd len="sm" w="sm" type="none"/>
            <a:tailEnd len="sm" w="sm" type="none"/>
          </a:ln>
        </p:spPr>
      </p:cxnSp>
      <p:cxnSp>
        <p:nvCxnSpPr>
          <p:cNvPr id="108" name="Google Shape;108;p5"/>
          <p:cNvCxnSpPr>
            <a:endCxn id="105" idx="0"/>
          </p:cNvCxnSpPr>
          <p:nvPr/>
        </p:nvCxnSpPr>
        <p:spPr>
          <a:xfrm>
            <a:off x="3600537" y="3649556"/>
            <a:ext cx="0" cy="298500"/>
          </a:xfrm>
          <a:prstGeom prst="straightConnector1">
            <a:avLst/>
          </a:prstGeom>
          <a:noFill/>
          <a:ln cap="flat" cmpd="sng" w="9525">
            <a:solidFill>
              <a:srgbClr val="222A35"/>
            </a:solidFill>
            <a:prstDash val="dash"/>
            <a:round/>
            <a:headEnd len="sm" w="sm" type="none"/>
            <a:tailEnd len="sm" w="sm" type="none"/>
          </a:ln>
        </p:spPr>
      </p:cxnSp>
      <p:cxnSp>
        <p:nvCxnSpPr>
          <p:cNvPr id="109" name="Google Shape;109;p5"/>
          <p:cNvCxnSpPr/>
          <p:nvPr/>
        </p:nvCxnSpPr>
        <p:spPr>
          <a:xfrm>
            <a:off x="7005332" y="3679115"/>
            <a:ext cx="1" cy="298500"/>
          </a:xfrm>
          <a:prstGeom prst="straightConnector1">
            <a:avLst/>
          </a:prstGeom>
          <a:noFill/>
          <a:ln cap="flat" cmpd="sng" w="9525">
            <a:solidFill>
              <a:srgbClr val="222A35"/>
            </a:solidFill>
            <a:prstDash val="dash"/>
            <a:round/>
            <a:headEnd len="sm" w="sm" type="none"/>
            <a:tailEnd len="sm" w="sm" type="none"/>
          </a:ln>
        </p:spPr>
      </p:cxnSp>
      <p:cxnSp>
        <p:nvCxnSpPr>
          <p:cNvPr id="110" name="Google Shape;110;p5"/>
          <p:cNvCxnSpPr/>
          <p:nvPr/>
        </p:nvCxnSpPr>
        <p:spPr>
          <a:xfrm>
            <a:off x="6551037" y="3302155"/>
            <a:ext cx="1" cy="298500"/>
          </a:xfrm>
          <a:prstGeom prst="straightConnector1">
            <a:avLst/>
          </a:prstGeom>
          <a:noFill/>
          <a:ln cap="flat" cmpd="sng" w="9525">
            <a:solidFill>
              <a:srgbClr val="222A35"/>
            </a:solidFill>
            <a:prstDash val="dash"/>
            <a:round/>
            <a:headEnd len="sm" w="sm" type="none"/>
            <a:tailEnd len="sm" w="sm" type="none"/>
          </a:ln>
        </p:spPr>
      </p:cxnSp>
      <p:sp>
        <p:nvSpPr>
          <p:cNvPr id="111" name="Google Shape;111;p5"/>
          <p:cNvSpPr/>
          <p:nvPr/>
        </p:nvSpPr>
        <p:spPr>
          <a:xfrm>
            <a:off x="1837163" y="4623073"/>
            <a:ext cx="3799844" cy="144655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100"/>
              <a:buFont typeface="Arial"/>
              <a:buNone/>
            </a:pPr>
            <a:r>
              <a:rPr b="0" i="0" lang="es-ES" sz="1100" u="none" cap="none" strike="noStrike">
                <a:solidFill>
                  <a:srgbClr val="000000"/>
                </a:solidFill>
                <a:latin typeface="Arial"/>
                <a:ea typeface="Arial"/>
                <a:cs typeface="Arial"/>
                <a:sym typeface="Arial"/>
              </a:rPr>
              <a:t>Los cuestionarios tienen como ventajas, frente a otras técnicas, que permiten obtener información casi de cualquier tipo de población, que posibilita el conocimiento de información basada de los encuestados. Tiene gran capacidad para estandarizar datos, lo que permite su tratamiento informático y su posterior análisis estadístico, y el costo unitario (es decir, por cada encuesta) es más bajo frente a otras técnicas. </a:t>
            </a:r>
            <a:endParaRPr b="0" i="0" sz="1100" u="none" cap="none" strike="noStrike">
              <a:solidFill>
                <a:srgbClr val="000000"/>
              </a:solidFill>
              <a:latin typeface="Arial"/>
              <a:ea typeface="Arial"/>
              <a:cs typeface="Arial"/>
              <a:sym typeface="Arial"/>
            </a:endParaRPr>
          </a:p>
        </p:txBody>
      </p:sp>
      <p:sp>
        <p:nvSpPr>
          <p:cNvPr id="112" name="Google Shape;112;p5"/>
          <p:cNvSpPr/>
          <p:nvPr/>
        </p:nvSpPr>
        <p:spPr>
          <a:xfrm>
            <a:off x="6020674" y="4662950"/>
            <a:ext cx="1849008" cy="938719"/>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100"/>
              <a:buFont typeface="Arial"/>
              <a:buNone/>
            </a:pPr>
            <a:r>
              <a:rPr b="0" i="0" lang="es-ES" sz="1100" u="none" cap="none" strike="noStrike">
                <a:solidFill>
                  <a:srgbClr val="000000"/>
                </a:solidFill>
                <a:latin typeface="Arial"/>
                <a:ea typeface="Arial"/>
                <a:cs typeface="Arial"/>
                <a:sym typeface="Arial"/>
              </a:rPr>
              <a:t>La única desventaja que se podría referenciar es que no permiten recopilar información con nivel alto de profundización.</a:t>
            </a:r>
            <a:endParaRPr b="0" i="0" sz="1100" u="none" cap="none" strike="noStrike">
              <a:solidFill>
                <a:srgbClr val="000000"/>
              </a:solidFill>
              <a:latin typeface="Arial"/>
              <a:ea typeface="Arial"/>
              <a:cs typeface="Arial"/>
              <a:sym typeface="Arial"/>
            </a:endParaRPr>
          </a:p>
        </p:txBody>
      </p:sp>
      <p:cxnSp>
        <p:nvCxnSpPr>
          <p:cNvPr id="113" name="Google Shape;113;p5"/>
          <p:cNvCxnSpPr/>
          <p:nvPr/>
        </p:nvCxnSpPr>
        <p:spPr>
          <a:xfrm>
            <a:off x="3604574" y="4364450"/>
            <a:ext cx="1" cy="298500"/>
          </a:xfrm>
          <a:prstGeom prst="straightConnector1">
            <a:avLst/>
          </a:prstGeom>
          <a:noFill/>
          <a:ln cap="flat" cmpd="sng" w="9525">
            <a:solidFill>
              <a:srgbClr val="222A35"/>
            </a:solidFill>
            <a:prstDash val="dash"/>
            <a:round/>
            <a:headEnd len="sm" w="sm" type="none"/>
            <a:tailEnd len="sm" w="sm" type="none"/>
          </a:ln>
        </p:spPr>
      </p:cxnSp>
      <p:cxnSp>
        <p:nvCxnSpPr>
          <p:cNvPr id="114" name="Google Shape;114;p5"/>
          <p:cNvCxnSpPr/>
          <p:nvPr/>
        </p:nvCxnSpPr>
        <p:spPr>
          <a:xfrm>
            <a:off x="7008548" y="4364450"/>
            <a:ext cx="1" cy="298500"/>
          </a:xfrm>
          <a:prstGeom prst="straightConnector1">
            <a:avLst/>
          </a:prstGeom>
          <a:noFill/>
          <a:ln cap="flat" cmpd="sng" w="9525">
            <a:solidFill>
              <a:srgbClr val="222A35"/>
            </a:solidFill>
            <a:prstDash val="dash"/>
            <a:round/>
            <a:headEnd len="sm" w="sm" type="none"/>
            <a:tailEnd len="sm" w="sm" type="none"/>
          </a:ln>
        </p:spPr>
      </p:cxn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CLAUDIA VASQUEZ</dc:creator>
</cp:coreProperties>
</file>