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SLLLSDOF5vCQ86EtqxYwa+kq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7" name="Google Shape;1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9" name="Google Shape;2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hecklist-concept-illustration_5573507.htm#query=encuesta&amp;position=1&amp;from_view=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checklist-concept-illustration_5573507.htm#query=encuesta&amp;position=1&amp;from_view=sea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CF01_6_video (experta)_encuesta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840523" y="4314092"/>
            <a:ext cx="90059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video de la experta se encuentra en la carpeta Anexos con el nombre de: CF01_6_video (experta)_encuesta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Ruta: https://drive.google.com/file/d/10JkzM20hDeVfKEVC5a-yBr8lojST0BNp/view?usp=sharing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inicia con la experta en pantalla completa.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https://drive.google.com/file/d/10JkzM20hDeVfKEVC5a-yBr8lojST0BNp/view?usp=sharing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6" name="Google Shape;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108723" y="-9709"/>
            <a:ext cx="6700987" cy="332194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00:00 - 00:30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en el tiempo indicado, la pantalla de ella se reduce y aparece un vector el cual está en constante movimiento y debajo una flecha con el texto Planeación. Esto aparece conforme se va explicando.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00:30 - 00:44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https://www.freepik.com/free-vector/checklist-concept-illustration_5573507.htm#query=encuesta&amp;position=1&amp;from_view=search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3" name="Google Shape;103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9"/>
          <p:cNvPicPr preferRelativeResize="0"/>
          <p:nvPr/>
        </p:nvPicPr>
        <p:blipFill rotWithShape="1">
          <a:blip r:embed="rId5">
            <a:alphaModFix/>
          </a:blip>
          <a:srcRect t="11274"/>
          <a:stretch/>
        </p:blipFill>
        <p:spPr>
          <a:xfrm>
            <a:off x="2834517" y="200077"/>
            <a:ext cx="3715712" cy="184202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9" descr="Checklist concept illustration Free Vec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35" y="893747"/>
            <a:ext cx="2206517" cy="2206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/>
          <p:nvPr/>
        </p:nvSpPr>
        <p:spPr>
          <a:xfrm>
            <a:off x="2967798" y="2533821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Planeación </a:t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2673852" y="2533821"/>
            <a:ext cx="182618" cy="3053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Después, sale otra flecha y nuevo texto, tal como se evidencia en pantalla, mientras la experta sigue explicando.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00:44 - 00:55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https://www.freepik.com/free-vector/checklist-concept-illustration_5573507.htm#query=encuesta&amp;position=1&amp;from_view=search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22" name="Google Shape;122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10"/>
          <p:cNvPicPr preferRelativeResize="0"/>
          <p:nvPr/>
        </p:nvPicPr>
        <p:blipFill rotWithShape="1">
          <a:blip r:embed="rId5">
            <a:alphaModFix/>
          </a:blip>
          <a:srcRect t="11274"/>
          <a:stretch/>
        </p:blipFill>
        <p:spPr>
          <a:xfrm>
            <a:off x="2834517" y="200077"/>
            <a:ext cx="3715712" cy="184202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10" descr="Checklist concept illustration Free Vec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35" y="893747"/>
            <a:ext cx="2206517" cy="220651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2967798" y="2533821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Planeación </a:t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673852" y="2533821"/>
            <a:ext cx="182618" cy="3053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4494754" y="2597826"/>
            <a:ext cx="182618" cy="3053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4785173" y="2533821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 el vector y aparece uno nuevo para complementar el concepto de metodología cuantitativa. El vector se encuentra en constante movimiento.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00:55 - 01:18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6857999" y="5372101"/>
            <a:ext cx="5333999" cy="14798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https://www.freepik.es/vector-gratis/hombre-laptop-analizando-infografias-diagrama-grafico-barras-informe-ilustracion-vectorial-plana-analisis-marketing-director-proyectos_10173189.htm#query=analizar%20datos&amp;position=14&amp;from_view=search#position=14&amp;query=analizar%20datos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3" name="Google Shape;14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2834517" y="200077"/>
            <a:ext cx="3715712" cy="184202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11"/>
          <p:cNvSpPr txBox="1"/>
          <p:nvPr/>
        </p:nvSpPr>
        <p:spPr>
          <a:xfrm>
            <a:off x="474456" y="558283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cuantitativa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537" y="1287741"/>
            <a:ext cx="2490339" cy="165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surge de nuevo una flecha, un texto y un vector complementario a este último. Los elementos </a:t>
            </a:r>
            <a:r>
              <a:rPr lang="es-ES">
                <a:solidFill>
                  <a:schemeClr val="dk1"/>
                </a:solidFill>
              </a:rPr>
              <a:t>aparecen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conforme se van explicando.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01:18 – 1:38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https://www.freepik.es/vector-gratis/ilustracion-concepto-auditoria_14881241.htm#query=datos&amp;position=13&amp;from_view=search 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1" name="Google Shape;16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2834517" y="200077"/>
            <a:ext cx="3715712" cy="184202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13"/>
          <p:cNvSpPr txBox="1"/>
          <p:nvPr/>
        </p:nvSpPr>
        <p:spPr>
          <a:xfrm>
            <a:off x="474456" y="558283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cuantitativa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537" y="1287741"/>
            <a:ext cx="2490339" cy="165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2967798" y="2533821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Instrumento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2673852" y="2533821"/>
            <a:ext cx="182618" cy="3053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4248" y="2209592"/>
            <a:ext cx="1440772" cy="95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016125" y="1029928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Queda nuevamente la experta con la pantalla completa pues está haciendo una conclusión previa a lo anterior y da paso a la estructuración de una encuesta.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https://drive.google.com/file/d/10JkzM20hDeVfKEVC5a-yBr8lojST0BNp/view?usp=sharing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1" name="Google Shape;18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108723" y="-9709"/>
            <a:ext cx="6700987" cy="332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01:38 – 2:15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pantalla de ella de nuevo queda reducida y al lado va saliendo la imagen de una encuesta, la cual es el mismo vector del recurso: CF01_6_interactivo_cuestionario.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 ideal es poder usar el mismo. Cada una de sus partes van apareciendo con su título conforme se va explicando a profundidad cada uno de estos ítems.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https://www.flaticon.es/icono-premium/resultados-de-la-encuesta_4047113?term=encuesta&amp;related_id=4047113&amp;origin=searchncuestado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97" name="Google Shape;197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02:15 – 6:58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3264790" y="355197"/>
            <a:ext cx="3285438" cy="162872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871" y="1506793"/>
            <a:ext cx="1156634" cy="115663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458141" y="310015"/>
            <a:ext cx="20020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una encuesta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1566041" y="1112649"/>
            <a:ext cx="15107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Encabezado.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784256" y="1323124"/>
            <a:ext cx="14009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y solicitud de colaboración.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724134" y="1662569"/>
            <a:ext cx="13526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del perfil del encuestado.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724135" y="2025484"/>
            <a:ext cx="301038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25"/>
          <p:cNvCxnSpPr>
            <a:endCxn id="203" idx="1"/>
          </p:cNvCxnSpPr>
          <p:nvPr/>
        </p:nvCxnSpPr>
        <p:spPr>
          <a:xfrm rot="10800000" flipH="1">
            <a:off x="1052741" y="1220371"/>
            <a:ext cx="513300" cy="3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25"/>
          <p:cNvCxnSpPr/>
          <p:nvPr/>
        </p:nvCxnSpPr>
        <p:spPr>
          <a:xfrm rot="10800000" flipH="1">
            <a:off x="1133380" y="1447348"/>
            <a:ext cx="634122" cy="2702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25"/>
          <p:cNvCxnSpPr/>
          <p:nvPr/>
        </p:nvCxnSpPr>
        <p:spPr>
          <a:xfrm rot="10800000" flipH="1">
            <a:off x="1399203" y="1777090"/>
            <a:ext cx="324932" cy="83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25"/>
          <p:cNvSpPr/>
          <p:nvPr/>
        </p:nvSpPr>
        <p:spPr>
          <a:xfrm>
            <a:off x="1518430" y="1922028"/>
            <a:ext cx="249072" cy="322530"/>
          </a:xfrm>
          <a:prstGeom prst="rightBrace">
            <a:avLst>
              <a:gd name="adj1" fmla="val 0"/>
              <a:gd name="adj2" fmla="val 710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52755" y="2801086"/>
            <a:ext cx="13127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del encuestado 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agradecimiento.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017824" y="2292112"/>
            <a:ext cx="156086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Despedida y agradecimiento.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5"/>
          <p:cNvCxnSpPr>
            <a:endCxn id="211" idx="1"/>
          </p:cNvCxnSpPr>
          <p:nvPr/>
        </p:nvCxnSpPr>
        <p:spPr>
          <a:xfrm rot="5400000">
            <a:off x="335555" y="2568963"/>
            <a:ext cx="618600" cy="184200"/>
          </a:xfrm>
          <a:prstGeom prst="bentConnector4">
            <a:avLst>
              <a:gd name="adj1" fmla="val 308"/>
              <a:gd name="adj2" fmla="val 2241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1724134" y="2388667"/>
            <a:ext cx="2936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25"/>
          <p:cNvSpPr txBox="1"/>
          <p:nvPr/>
        </p:nvSpPr>
        <p:spPr>
          <a:xfrm>
            <a:off x="2120437" y="2604373"/>
            <a:ext cx="178546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del encuestador o del canal.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5"/>
          <p:cNvCxnSpPr>
            <a:endCxn id="215" idx="1"/>
          </p:cNvCxnSpPr>
          <p:nvPr/>
        </p:nvCxnSpPr>
        <p:spPr>
          <a:xfrm>
            <a:off x="889237" y="2499395"/>
            <a:ext cx="1231200" cy="212700"/>
          </a:xfrm>
          <a:prstGeom prst="bentConnector3">
            <a:avLst>
              <a:gd name="adj1" fmla="val 4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992679" y="994759"/>
            <a:ext cx="439519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cierra con ella en la pantalla completa. Se solicita cerrar en el tiempo indicado, ya que como se dispuso en el componente. Este es un video complementario y no introductorio a un tema como tal.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857999" y="5757863"/>
            <a:ext cx="5333999" cy="10941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(enlace): https://drive.google.com/file/d/10JkzM20hDeVfKEVC5a-yBr8lojST0BNp/view?usp=sharing 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229" name="Google Shape;229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t="11274"/>
          <a:stretch/>
        </p:blipFill>
        <p:spPr>
          <a:xfrm>
            <a:off x="108723" y="-9709"/>
            <a:ext cx="6700987" cy="332194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Tiempo: 06:58 – 7:06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Panorámica</PresentationFormat>
  <Paragraphs>109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CARO JARAMILLO ROJAS</dc:creator>
  <cp:lastModifiedBy>JGOA</cp:lastModifiedBy>
  <cp:revision>1</cp:revision>
  <dcterms:modified xsi:type="dcterms:W3CDTF">2022-08-06T22:50:37Z</dcterms:modified>
</cp:coreProperties>
</file>