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DyWSUC31VT6Ms7Y/gtSc2vFFV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CF01_esquema_síntesis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822527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8366914" y="988359"/>
            <a:ext cx="365536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esquema de acuerdo a referencia visual dada por la experta. Los textos se encuentran en la siguiente diapositiva.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16341" l="0" r="0" t="1405"/>
          <a:stretch/>
        </p:blipFill>
        <p:spPr>
          <a:xfrm>
            <a:off x="820794" y="503784"/>
            <a:ext cx="6881682" cy="601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>
            <a:off x="822527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3931403" y="630265"/>
            <a:ext cx="12398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Investigación de mercados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992999" y="1164469"/>
            <a:ext cx="28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herramienta de mercadeo que recopila información a través de diferentes metodologías.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3805776" y="1637125"/>
            <a:ext cx="13654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permite la investigación de mercados?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1772915" y="2435287"/>
            <a:ext cx="13654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 de decisiones oportunas.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3868589" y="2435287"/>
            <a:ext cx="13654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Minimizar el error en las acciones de mercadeo.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582410" y="2373731"/>
            <a:ext cx="17146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Tener información certera sobre lo que piensan los grupos de interés de la empresa.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4015823" y="3047470"/>
            <a:ext cx="12182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tipo de metodologías existen en investigación de mercados?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4027139" y="3863342"/>
            <a:ext cx="12182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¿Cuál es el instrumento por excelencia para recopilar la información?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5486871" y="3632245"/>
            <a:ext cx="121825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Cuantitativa.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1774741" y="3632245"/>
            <a:ext cx="121825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Cualitativa</a:t>
            </a:r>
            <a:r>
              <a:rPr lang="es-ES" sz="800"/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027139" y="4653274"/>
            <a:ext cx="121825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encuestas.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4066941" y="4950764"/>
            <a:ext cx="11386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¿Cuáles son las características de las encuestas?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1886334" y="5659898"/>
            <a:ext cx="1138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Están compuestas por preguntas.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3063499" y="5598342"/>
            <a:ext cx="1291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aplicar de manera presencial, telefónica o virtual.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4363435" y="5598341"/>
            <a:ext cx="15557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mínimo una variable de segmentación que permita realizar análisis de los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5875622" y="5603470"/>
            <a:ext cx="15557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Requieren de la participación de una persona (encuestado) para poderse realizar.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 rot="-5400000">
            <a:off x="-513558" y="3388348"/>
            <a:ext cx="341813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encuestas en la investigación de mercados.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