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45xx3opsCC4uga7d18dMOilND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2735798" y="867905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 de aprendizaje gama media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DI_CF1_2.1_conceptos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GRÁFICO INTERACTIVO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imer plano de cultivo de setas en el bosque durante el día Foto gratis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3724" y="2192822"/>
            <a:ext cx="5962650" cy="38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3032502" y="6145032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https://www.freepik.es/foto-gratis/primer-plano-cultivo-setas-bosque-dia_20494461.htm#page=1&amp;query=naturaleza&amp;position=41&amp;from_view=search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hacer un gráfico interactivo con la información que aparece en la diapositiva.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 aparición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1… luego el 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tener en cuenta los colores.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imagen es de referencia, se autoriza a producción su cambio, sí así se requiere.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5860883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https://www.freepik.es/foto-gratis/primer-plano-cultivo-setas-bosque-dia_20494461.htm#page=1&amp;query=naturaleza&amp;position=41&amp;from_view=search</a:t>
            </a:r>
            <a:endParaRPr/>
          </a:p>
        </p:txBody>
      </p:sp>
      <p:pic>
        <p:nvPicPr>
          <p:cNvPr descr="Primer plano de cultivo de setas en el bosque durante el día Foto gratis"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71" y="1257300"/>
            <a:ext cx="7665706" cy="49349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/>
          <p:nvPr/>
        </p:nvSpPr>
        <p:spPr>
          <a:xfrm>
            <a:off x="384371" y="371474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Caracterizar taxonómicamente productos no maderables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Conceptos: botánica y taxonomía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181098" y="1427748"/>
            <a:ext cx="2594186" cy="20373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1370" y="0"/>
                </a:moveTo>
                <a:close/>
                <a:lnTo>
                  <a:pt x="131370" y="120000"/>
                </a:lnTo>
              </a:path>
              <a:path extrusionOk="0" fill="none" h="120000" w="120000">
                <a:moveTo>
                  <a:pt x="131370" y="18653"/>
                </a:moveTo>
                <a:lnTo>
                  <a:pt x="156388" y="86972"/>
                </a:lnTo>
              </a:path>
            </a:pathLst>
          </a:cu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Botánica: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disciplina que estudia, describe y clasifica las plantas y su relación entre sí con otros organismos, siendo esta una rama de la biología. La biología estudia los reinos </a:t>
            </a:r>
            <a:r>
              <a:rPr b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plantae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 decir, las plantas entre los cuales incluye: fungi, hongos y chromista. Todos estos tienen en común que no tienen cloroplastos ni movilidad. 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5759116" y="1090862"/>
            <a:ext cx="2290961" cy="43634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35916" y="39390"/>
                </a:lnTo>
              </a:path>
            </a:pathLst>
          </a:cu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Taxonomía: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ciencia que trata los principios de la clasificación de los seres vivos y este comprende: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identificación.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Nomenclatura.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Clasificación de los mismos.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Acá se parte de las propiedades generales a las más específicas.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 tiene en cuenta criterios como lo son las característica de cada planta., entre estas se tiene: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Anatómicas.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Fisiológicas.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Morfológicas.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Citológicas.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Otras de los organismos.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0" y="1090862"/>
            <a:ext cx="384371" cy="33688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5759116" y="894694"/>
            <a:ext cx="304800" cy="36260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